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3"/>
  </p:notesMasterIdLst>
  <p:sldIdLst>
    <p:sldId id="258" r:id="rId3"/>
    <p:sldId id="257" r:id="rId4"/>
    <p:sldId id="265" r:id="rId5"/>
    <p:sldId id="260" r:id="rId6"/>
    <p:sldId id="261" r:id="rId7"/>
    <p:sldId id="256" r:id="rId8"/>
    <p:sldId id="259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53" d="100"/>
          <a:sy n="53" d="100"/>
        </p:scale>
        <p:origin x="-99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B40CD8-A807-4681-81C8-6EC9FB584ECB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8D3031-2A22-4877-BFED-B329746428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999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47BAE-2CF3-4F29-BFE8-1F85D44168E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0"/>
          <p:cNvSpPr>
            <a:spLocks noGrp="1"/>
          </p:cNvSpPr>
          <p:nvPr>
            <p:ph type="ctrTitle"/>
          </p:nvPr>
        </p:nvSpPr>
        <p:spPr>
          <a:xfrm>
            <a:off x="685800" y="990601"/>
            <a:ext cx="7772400" cy="2609850"/>
          </a:xfrm>
        </p:spPr>
        <p:txBody>
          <a:bodyPr anchor="b" anchorCtr="0">
            <a:noAutofit/>
            <a:scene3d>
              <a:camera prst="orthographicFront"/>
              <a:lightRig rig="soft" dir="t">
                <a:rot lat="0" lon="0" rev="2100000"/>
              </a:lightRig>
            </a:scene3d>
            <a:sp3d prstMaterial="matte">
              <a:bevelT w="38100" h="38100"/>
              <a:contourClr>
                <a:srgbClr val="FFFFFF"/>
              </a:contourClr>
            </a:sp3d>
          </a:bodyPr>
          <a:lstStyle>
            <a:lvl1pPr algn="ctr">
              <a:defRPr lang="en-US" sz="5800" dirty="0" smtClean="0">
                <a:ln w="9525">
                  <a:noFill/>
                </a:ln>
                <a:effectLst>
                  <a:outerShdw blurRad="50800" dist="38100" dir="822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4" name="Rectangle 26"/>
          <p:cNvSpPr>
            <a:spLocks noGrp="1"/>
          </p:cNvSpPr>
          <p:nvPr>
            <p:ph type="subTitle" idx="1"/>
          </p:nvPr>
        </p:nvSpPr>
        <p:spPr>
          <a:xfrm>
            <a:off x="1371600" y="3657600"/>
            <a:ext cx="6400800" cy="1967089"/>
          </a:xfrm>
        </p:spPr>
        <p:txBody>
          <a:bodyPr>
            <a:normAutofit/>
          </a:bodyPr>
          <a:lstStyle>
            <a:lvl1pPr marL="0" indent="0" algn="ctr">
              <a:buNone/>
              <a:defRPr lang="en-US" sz="3000" b="0">
                <a:solidFill>
                  <a:schemeClr val="tx2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8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lang="en-US" smtClean="0"/>
            </a:lvl1pPr>
          </a:lstStyle>
          <a:p>
            <a:fld id="{916495C6-D9DB-4DD4-9268-B866E80038C6}" type="datetime1">
              <a:rPr lang="en-US" smtClean="0"/>
              <a:pPr/>
              <a:t>6/22/2013</a:t>
            </a:fld>
            <a:endParaRPr lang="en-US"/>
          </a:p>
        </p:txBody>
      </p:sp>
      <p:sp>
        <p:nvSpPr>
          <p:cNvPr id="9" name="Rectangle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lang="en-US" smtClean="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5" name="Rectangle 2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lang="en-US" smtClean="0"/>
            </a:lvl1pPr>
          </a:lstStyle>
          <a:p>
            <a:endParaRPr lang="en-US"/>
          </a:p>
        </p:txBody>
      </p:sp>
    </p:spTree>
  </p:cSld>
  <p:clrMapOvr>
    <a:masterClrMapping/>
  </p:clrMapOvr>
  <p:transition>
    <p:pull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1EFB8-89AB-401F-BE91-BC3F1FA615A3}" type="datetime1">
              <a:rPr lang="en-US" smtClean="0"/>
              <a:pPr/>
              <a:t>6/22/2013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5993B-696E-4B66-B9CF-DD85C0E5EB48}" type="datetime1">
              <a:rPr lang="en-US" smtClean="0"/>
              <a:pPr/>
              <a:t>6/22/2013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0"/>
          <p:cNvSpPr>
            <a:spLocks noGrp="1"/>
          </p:cNvSpPr>
          <p:nvPr>
            <p:ph type="ctrTitle"/>
          </p:nvPr>
        </p:nvSpPr>
        <p:spPr>
          <a:xfrm>
            <a:off x="722376" y="2688336"/>
            <a:ext cx="7772400" cy="3108960"/>
          </a:xfrm>
        </p:spPr>
        <p:txBody>
          <a:bodyPr anchor="t" anchorCtr="0">
            <a:noAutofit/>
          </a:bodyPr>
          <a:lstStyle>
            <a:lvl1pPr algn="ctr">
              <a:defRPr lang="en-US" sz="6200" b="1" cap="none" spc="0" dirty="0" smtClean="0">
                <a:ln w="1905"/>
                <a:gradFill>
                  <a:gsLst>
                    <a:gs pos="0">
                      <a:schemeClr val="tx2">
                        <a:shade val="30000"/>
                        <a:satMod val="255000"/>
                      </a:schemeClr>
                    </a:gs>
                    <a:gs pos="58000">
                      <a:schemeClr val="tx2">
                        <a:tint val="90000"/>
                        <a:satMod val="300000"/>
                      </a:schemeClr>
                    </a:gs>
                    <a:gs pos="100000">
                      <a:schemeClr val="tx2">
                        <a:tint val="80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4" name="Rectangle 26"/>
          <p:cNvSpPr>
            <a:spLocks noGrp="1"/>
          </p:cNvSpPr>
          <p:nvPr>
            <p:ph type="subTitle" idx="1"/>
          </p:nvPr>
        </p:nvSpPr>
        <p:spPr>
          <a:xfrm>
            <a:off x="722376" y="1133856"/>
            <a:ext cx="7772400" cy="1508760"/>
          </a:xfrm>
        </p:spPr>
        <p:txBody>
          <a:bodyPr anchor="b">
            <a:normAutofit/>
          </a:bodyPr>
          <a:lstStyle>
            <a:lvl1pPr marL="0" indent="0" algn="ctr">
              <a:buNone/>
              <a:defRPr lang="en-US" sz="2200" b="0">
                <a:solidFill>
                  <a:schemeClr val="tx2">
                    <a:shade val="55000"/>
                  </a:schemeClr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8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lang="en-US" smtClean="0"/>
            </a:lvl1pPr>
          </a:lstStyle>
          <a:p>
            <a:fld id="{5315039B-8982-46F7-8A26-7E484FC9C934}" type="datetime1">
              <a:rPr lang="en-US" smtClean="0"/>
              <a:pPr/>
              <a:t>6/22/2013</a:t>
            </a:fld>
            <a:endParaRPr lang="en-US"/>
          </a:p>
        </p:txBody>
      </p:sp>
      <p:sp>
        <p:nvSpPr>
          <p:cNvPr id="9" name="Rectangle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lang="en-US" smtClean="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5" name="Rectangle 2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lang="en-US" smtClean="0"/>
            </a:lvl1pPr>
          </a:lstStyle>
          <a:p>
            <a:endParaRPr lang="en-US"/>
          </a:p>
        </p:txBody>
      </p:sp>
    </p:spTree>
  </p:cSld>
  <p:clrMapOvr>
    <a:masterClrMapping/>
  </p:clrMapOvr>
  <p:transition>
    <p:pull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7E4F-AFAD-4DB2-A8EE-C214C2158874}" type="datetime1">
              <a:rPr lang="en-US" smtClean="0"/>
              <a:pPr/>
              <a:t>6/22/2013</a:t>
            </a:fld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690563" y="491696"/>
            <a:ext cx="7762875" cy="5874608"/>
          </a:xfrm>
          <a:prstGeom prst="roundRect">
            <a:avLst>
              <a:gd name="adj" fmla="val 2238"/>
            </a:avLst>
          </a:prstGeom>
          <a:gradFill rotWithShape="1">
            <a:gsLst>
              <a:gs pos="0">
                <a:schemeClr val="bg1">
                  <a:satMod val="300000"/>
                  <a:alpha val="50000"/>
                </a:schemeClr>
              </a:gs>
              <a:gs pos="35000">
                <a:schemeClr val="bg1">
                  <a:satMod val="300000"/>
                  <a:alpha val="87000"/>
                </a:schemeClr>
              </a:gs>
              <a:gs pos="50000">
                <a:schemeClr val="bg1">
                  <a:satMod val="300000"/>
                  <a:alpha val="92000"/>
                </a:schemeClr>
              </a:gs>
              <a:gs pos="60000">
                <a:schemeClr val="bg1">
                  <a:satMod val="300000"/>
                  <a:alpha val="89000"/>
                </a:schemeClr>
              </a:gs>
              <a:gs pos="100000">
                <a:schemeClr val="bg1">
                  <a:satMod val="300000"/>
                  <a:alpha val="55000"/>
                </a:schemeClr>
              </a:gs>
            </a:gsLst>
            <a:lin ang="5400000" scaled="1"/>
          </a:gradFill>
          <a:ln>
            <a:noFill/>
          </a:ln>
          <a:effectLst>
            <a:outerShdw blurRad="63500" dist="45720" dir="5400000" algn="t" rotWithShape="0">
              <a:schemeClr val="bg2">
                <a:shade val="30000"/>
                <a:satMod val="25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500000"/>
            </a:lightRig>
          </a:scene3d>
          <a:sp3d contourW="6350" prstMaterial="powder">
            <a:bevelT w="50800" h="63500"/>
            <a:contourClr>
              <a:schemeClr val="bg2">
                <a:shade val="90000"/>
                <a:lumMod val="55000"/>
              </a:schemeClr>
            </a:contourClr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777240" y="795996"/>
            <a:ext cx="7589520" cy="3112843"/>
          </a:xfrm>
        </p:spPr>
        <p:txBody>
          <a:bodyPr anchor="b">
            <a:normAutofit/>
          </a:bodyPr>
          <a:lstStyle>
            <a:lvl1pPr algn="ctr">
              <a:buNone/>
              <a:defRPr lang="en-US" sz="6200" b="1" cap="none" spc="0" dirty="0">
                <a:ln w="1905"/>
                <a:gradFill>
                  <a:gsLst>
                    <a:gs pos="0">
                      <a:schemeClr val="tx2">
                        <a:shade val="30000"/>
                        <a:satMod val="255000"/>
                      </a:schemeClr>
                    </a:gs>
                    <a:gs pos="58000">
                      <a:schemeClr val="tx2">
                        <a:tint val="90000"/>
                        <a:satMod val="300000"/>
                      </a:schemeClr>
                    </a:gs>
                    <a:gs pos="100000">
                      <a:schemeClr val="tx2">
                        <a:tint val="80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>
          <a:xfrm>
            <a:off x="777240" y="3948552"/>
            <a:ext cx="7589520" cy="1509712"/>
          </a:xfrm>
        </p:spPr>
        <p:txBody>
          <a:bodyPr anchor="t">
            <a:normAutofit/>
          </a:bodyPr>
          <a:lstStyle>
            <a:lvl1pPr indent="0" algn="ctr">
              <a:buNone/>
              <a:defRPr lang="en-US" sz="2200" b="0" smtClean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xfrm>
            <a:off x="762000" y="5958840"/>
            <a:ext cx="2133600" cy="365760"/>
          </a:xfrm>
        </p:spPr>
        <p:txBody>
          <a:bodyPr/>
          <a:lstStyle/>
          <a:p>
            <a:fld id="{317316C2-D832-4A4F-A6AD-6539CDC5C923}" type="datetime1">
              <a:rPr lang="en-US" smtClean="0"/>
              <a:pPr/>
              <a:t>6/22/2013</a:t>
            </a:fld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xfrm>
            <a:off x="3124200" y="5958840"/>
            <a:ext cx="28956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xfrm>
            <a:off x="6248400" y="5958840"/>
            <a:ext cx="2133600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pull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ECB83-27EB-49E7-81B6-15E4F2AAB60A}" type="datetime1">
              <a:rPr lang="en-US" smtClean="0"/>
              <a:pPr/>
              <a:t>6/22/2013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 rot="16200000">
            <a:off x="-1965960" y="2785402"/>
            <a:ext cx="5760720" cy="914400"/>
          </a:xfrm>
        </p:spPr>
        <p:txBody>
          <a:bodyPr lIns="91440" rIns="91440" anchor="ctr">
            <a:noAutofit/>
          </a:bodyPr>
          <a:lstStyle>
            <a:lvl1pPr algn="ctr">
              <a:defRPr sz="3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1600200" y="547468"/>
            <a:ext cx="3383280" cy="639762"/>
          </a:xfrm>
          <a:prstGeom prst="roundRect">
            <a:avLst>
              <a:gd name="adj" fmla="val 6772"/>
            </a:avLst>
          </a:prstGeom>
          <a:solidFill>
            <a:schemeClr val="bg1">
              <a:alpha val="55000"/>
            </a:schemeClr>
          </a:solidFill>
          <a:ln w="12700">
            <a:solidFill>
              <a:schemeClr val="bg1"/>
            </a:solidFill>
          </a:ln>
        </p:spPr>
        <p:txBody>
          <a:bodyPr lIns="91440" tIns="91440" rIns="91440" bIns="91440" anchor="ctr">
            <a:noAutofit/>
          </a:bodyPr>
          <a:lstStyle>
            <a:lvl1pPr marL="0" indent="0" algn="l">
              <a:buNone/>
              <a:defRPr sz="1600" b="1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1600200" y="1322362"/>
            <a:ext cx="3383280" cy="4800600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5128846" y="547468"/>
            <a:ext cx="3383280" cy="639762"/>
          </a:xfrm>
          <a:prstGeom prst="roundRect">
            <a:avLst>
              <a:gd name="adj" fmla="val 5673"/>
            </a:avLst>
          </a:prstGeom>
          <a:solidFill>
            <a:schemeClr val="bg1">
              <a:alpha val="55000"/>
            </a:schemeClr>
          </a:solidFill>
          <a:ln w="12700">
            <a:solidFill>
              <a:schemeClr val="bg1"/>
            </a:solidFill>
          </a:ln>
        </p:spPr>
        <p:txBody>
          <a:bodyPr lIns="91440" tIns="91440" rIns="91440" bIns="91440" anchor="ctr">
            <a:noAutofit/>
          </a:bodyPr>
          <a:lstStyle>
            <a:lvl1pPr marL="0" indent="0" algn="l">
              <a:buNone/>
              <a:defRPr sz="1600" b="1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5"/>
          <p:cNvSpPr>
            <a:spLocks noGrp="1"/>
          </p:cNvSpPr>
          <p:nvPr>
            <p:ph sz="quarter" idx="4"/>
          </p:nvPr>
        </p:nvSpPr>
        <p:spPr>
          <a:xfrm>
            <a:off x="5128846" y="1322362"/>
            <a:ext cx="3383280" cy="4800600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4AFE1-3463-4DE1-89EC-1F6669B83297}" type="datetime1">
              <a:rPr lang="en-US" smtClean="0"/>
              <a:pPr/>
              <a:t>6/22/2013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2"/>
          </p:nvPr>
        </p:nvSpPr>
        <p:spPr>
          <a:xfrm>
            <a:off x="6553200" y="6214404"/>
            <a:ext cx="2133600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d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5601A-1163-4630-9AC5-F2258DAEE10E}" type="datetime1">
              <a:rPr lang="en-US" smtClean="0"/>
              <a:pPr/>
              <a:t>6/22/2013</a:t>
            </a:fld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d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43128-4E74-4069-90D1-52786BCBDF92}" type="datetime1">
              <a:rPr lang="en-US" smtClean="0"/>
              <a:pPr/>
              <a:t>6/22/2013</a:t>
            </a:fld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 rot="16200000">
            <a:off x="-1828801" y="2888565"/>
            <a:ext cx="5486400" cy="914400"/>
          </a:xfrm>
        </p:spPr>
        <p:txBody>
          <a:bodyPr anchor="b">
            <a:normAutofit/>
            <a:scene3d>
              <a:camera prst="orthographicFront"/>
              <a:lightRig rig="soft" dir="t">
                <a:rot lat="0" lon="0" rev="2100000"/>
              </a:lightRig>
            </a:scene3d>
            <a:sp3d prstMaterial="matte"/>
          </a:bodyPr>
          <a:lstStyle>
            <a:lvl1pPr algn="l">
              <a:defRPr sz="2800" b="1">
                <a:solidFill>
                  <a:schemeClr val="tx2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2590800" y="602566"/>
            <a:ext cx="5943600" cy="54864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 rot="16200000">
            <a:off x="-859303" y="2888566"/>
            <a:ext cx="5486400" cy="914400"/>
          </a:xfrm>
        </p:spPr>
        <p:txBody>
          <a:bodyPr lIns="91440" rIns="91440"/>
          <a:lstStyle>
            <a:lvl1pPr marL="0" indent="0" algn="l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D6B6B-9F96-43BE-A32E-04918A8D9C0F}" type="datetime1">
              <a:rPr lang="en-US" smtClean="0"/>
              <a:pPr/>
              <a:t>6/22/2013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>
          <a:xfrm>
            <a:off x="6553200" y="6214404"/>
            <a:ext cx="2133600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69B51-FCBA-4D8E-BFDA-F3CC9EA4CF05}" type="datetime1">
              <a:rPr lang="en-US" smtClean="0"/>
              <a:pPr/>
              <a:t>6/22/2013</a:t>
            </a:fld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d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4740812" y="794822"/>
            <a:ext cx="3960051" cy="5294376"/>
          </a:xfrm>
          <a:prstGeom prst="roundRect">
            <a:avLst>
              <a:gd name="adj" fmla="val 3541"/>
            </a:avLst>
          </a:prstGeom>
          <a:solidFill>
            <a:srgbClr val="FFFFFF">
              <a:alpha val="40000"/>
            </a:srgbClr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5277728" y="3501743"/>
            <a:ext cx="3200400" cy="1143000"/>
          </a:xfrm>
        </p:spPr>
        <p:txBody>
          <a:bodyPr anchor="t">
            <a:noAutofit/>
            <a:scene3d>
              <a:camera prst="orthographicFront"/>
              <a:lightRig rig="soft" dir="t">
                <a:rot lat="0" lon="0" rev="2100000"/>
              </a:lightRig>
            </a:scene3d>
            <a:sp3d prstMaterial="matte"/>
          </a:bodyPr>
          <a:lstStyle>
            <a:lvl1pPr algn="ctr">
              <a:buNone/>
              <a:defRPr sz="2600" b="1">
                <a:solidFill>
                  <a:schemeClr val="tx2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pic" idx="1"/>
          </p:nvPr>
        </p:nvSpPr>
        <p:spPr>
          <a:xfrm>
            <a:off x="527537" y="821202"/>
            <a:ext cx="4550899" cy="5215597"/>
          </a:xfrm>
          <a:prstGeom prst="roundRect">
            <a:avLst>
              <a:gd name="adj" fmla="val 622"/>
            </a:avLst>
          </a:prstGeom>
          <a:solidFill>
            <a:schemeClr val="bg1">
              <a:lumMod val="85000"/>
            </a:schemeClr>
          </a:solidFill>
          <a:ln w="101600">
            <a:solidFill>
              <a:srgbClr val="FFFFFF"/>
            </a:solidFill>
            <a:miter lim="800000"/>
          </a:ln>
          <a:effectLst>
            <a:outerShdw blurRad="65000" dist="25000" dir="5400000" algn="t" rotWithShape="0">
              <a:schemeClr val="bg2">
                <a:shade val="30000"/>
                <a:satMod val="250000"/>
                <a:alpha val="85000"/>
              </a:schemeClr>
            </a:outerShdw>
          </a:effectLst>
          <a:scene3d>
            <a:camera prst="orthographicFront"/>
            <a:lightRig rig="soft" dir="t">
              <a:rot lat="0" lon="0" rev="20100000"/>
            </a:lightRig>
          </a:scene3d>
          <a:sp3d contourW="3810">
            <a:bevelT w="95250" h="25400"/>
            <a:contourClr>
              <a:schemeClr val="bg2">
                <a:shade val="45000"/>
                <a:satMod val="145000"/>
              </a:schemeClr>
            </a:contourClr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>
            <a:lvl1pPr>
              <a:buNone/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sz="2000" smtClean="0"/>
              <a:t>Click icon to add picture</a:t>
            </a:r>
            <a:endParaRPr lang="en-US" sz="2000" dirty="0"/>
          </a:p>
        </p:txBody>
      </p:sp>
      <p:sp>
        <p:nvSpPr>
          <p:cNvPr id="4" name="Rectangle 4"/>
          <p:cNvSpPr>
            <a:spLocks noGrp="1"/>
          </p:cNvSpPr>
          <p:nvPr>
            <p:ph type="body" sz="half" idx="2"/>
          </p:nvPr>
        </p:nvSpPr>
        <p:spPr>
          <a:xfrm>
            <a:off x="5277728" y="1600200"/>
            <a:ext cx="3200400" cy="1825343"/>
          </a:xfrm>
        </p:spPr>
        <p:txBody>
          <a:bodyPr bIns="0" anchor="b">
            <a:normAutofit/>
          </a:bodyPr>
          <a:lstStyle>
            <a:lvl1pPr marL="0" marR="0" indent="0" algn="ctr">
              <a:buFontTx/>
              <a:buNone/>
              <a:defRPr sz="1300">
                <a:solidFill>
                  <a:schemeClr val="tx1">
                    <a:tint val="95000"/>
                  </a:schemeClr>
                </a:solidFill>
              </a:defRPr>
            </a:lvl1pPr>
            <a:lvl2pPr marL="460375" marR="0" indent="-112713">
              <a:buFontTx/>
              <a:buNone/>
              <a:defRPr sz="1200"/>
            </a:lvl2pPr>
            <a:lvl3pPr marL="914400" marR="0" indent="-117475">
              <a:buFontTx/>
              <a:buNone/>
              <a:defRPr sz="1000"/>
            </a:lvl3pPr>
            <a:lvl4pPr marL="1316038" marR="0" indent="-112713">
              <a:buFontTx/>
              <a:buNone/>
              <a:defRPr sz="900"/>
            </a:lvl4pPr>
            <a:lvl5pPr marL="1711325" marR="0" indent="-117475"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8520E-7277-4C56-90A0-6C636DB96842}" type="datetime1">
              <a:rPr lang="en-US" smtClean="0"/>
              <a:pPr/>
              <a:t>6/22/2013</a:t>
            </a:fld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012DE-6C19-494F-B5E7-F3917933F243}" type="datetime1">
              <a:rPr lang="en-US" smtClean="0"/>
              <a:pPr/>
              <a:t>6/22/2013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d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6A086-D9D0-4861-8F00-8AF1770ACB78}" type="datetime1">
              <a:rPr lang="en-US" smtClean="0"/>
              <a:pPr/>
              <a:t>6/22/2013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722313" y="2685391"/>
            <a:ext cx="7772400" cy="3112843"/>
          </a:xfrm>
        </p:spPr>
        <p:txBody>
          <a:bodyPr anchor="t">
            <a:normAutofit/>
          </a:bodyPr>
          <a:lstStyle>
            <a:lvl1pPr algn="ctr">
              <a:buNone/>
              <a:defRPr lang="en-US" sz="6000" b="1" dirty="0">
                <a:solidFill>
                  <a:schemeClr val="tx2">
                    <a:shade val="85000"/>
                    <a:satMod val="1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>
          <a:xfrm>
            <a:off x="722313" y="1128932"/>
            <a:ext cx="7772400" cy="1509712"/>
          </a:xfrm>
        </p:spPr>
        <p:txBody>
          <a:bodyPr anchor="b">
            <a:normAutofit/>
          </a:bodyPr>
          <a:lstStyle>
            <a:lvl1pPr algn="ctr">
              <a:buNone/>
              <a:defRPr lang="en-US" sz="2400" b="0" smtClean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E75FC-BEFC-480E-9EB4-2903213D0B16}" type="datetime1">
              <a:rPr lang="en-US" smtClean="0"/>
              <a:pPr/>
              <a:t>6/22/2013</a:t>
            </a:fld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AD7E-FF5E-4854-B5CE-CD8EF2C5A6DE}" type="datetime1">
              <a:rPr lang="en-US" smtClean="0"/>
              <a:pPr/>
              <a:t>6/22/2013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 algn="l">
              <a:buNone/>
              <a:defRPr sz="2200" b="1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 algn="l">
              <a:buNone/>
              <a:defRPr sz="2200" b="1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FA4B5-9964-4CE1-A32B-5E24AFD58348}" type="datetime1">
              <a:rPr lang="en-US" smtClean="0"/>
              <a:pPr/>
              <a:t>6/22/2013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AEF1-FB4C-4D4C-A91E-DC034A9B5A56}" type="datetime1">
              <a:rPr lang="en-US" smtClean="0"/>
              <a:pPr/>
              <a:t>6/22/2013</a:t>
            </a:fld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5C6C-DE86-4B62-A219-51079B237048}" type="datetime1">
              <a:rPr lang="en-US" smtClean="0"/>
              <a:pPr/>
              <a:t>6/22/2013</a:t>
            </a:fld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normAutofit/>
          </a:bodyPr>
          <a:lstStyle>
            <a:lvl1pPr algn="ctr">
              <a:defRPr sz="2400" b="1">
                <a:solidFill>
                  <a:schemeClr val="tx2"/>
                </a:solidFill>
                <a:effectLst>
                  <a:outerShdw blurRad="38100" dist="25400" dir="8220000" algn="tr" rotWithShape="0">
                    <a:prstClr val="black">
                      <a:alpha val="3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E6000-9BB1-4D20-A285-D79C8E0FD60A}" type="datetime1">
              <a:rPr lang="en-US" smtClean="0"/>
              <a:pPr/>
              <a:t>6/22/2013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27729" y="1062637"/>
            <a:ext cx="4599432" cy="3977640"/>
          </a:xfrm>
          <a:prstGeom prst="rect">
            <a:avLst/>
          </a:prstGeom>
          <a:solidFill>
            <a:schemeClr val="tx2">
              <a:shade val="15000"/>
            </a:schemeClr>
          </a:solidFill>
          <a:ln w="63500">
            <a:noFill/>
            <a:miter lim="800000"/>
          </a:ln>
          <a:effectLst>
            <a:outerShdw blurRad="63500" dist="25400" dir="7200000" algn="t" rotWithShape="0">
              <a:prstClr val="black">
                <a:alpha val="45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lIns="45720" rIns="45720" rtlCol="0" anchor="ctr">
            <a:normAutofit/>
          </a:bodyPr>
          <a:lstStyle/>
          <a:p>
            <a:pPr marL="0" indent="-274320" algn="l">
              <a:buClr>
                <a:schemeClr val="accent1"/>
              </a:buClr>
              <a:buSzPct val="80000"/>
              <a:buFont typeface="Wingdings 2" pitchFamily="18" charset="2"/>
              <a:buNone/>
            </a:pPr>
            <a:endParaRPr lang="en-US" sz="20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5514536" y="4343400"/>
            <a:ext cx="3048000" cy="709858"/>
          </a:xfrm>
        </p:spPr>
        <p:txBody>
          <a:bodyPr anchor="t">
            <a:noAutofit/>
          </a:bodyPr>
          <a:lstStyle>
            <a:lvl1pPr algn="l">
              <a:buNone/>
              <a:defRPr sz="2200" b="1">
                <a:solidFill>
                  <a:schemeClr val="tx2"/>
                </a:solidFill>
                <a:effectLst>
                  <a:outerShdw blurRad="38100" dist="25400" dir="8220000" algn="tr" rotWithShape="0">
                    <a:prstClr val="black">
                      <a:alpha val="3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pic" idx="1"/>
          </p:nvPr>
        </p:nvSpPr>
        <p:spPr>
          <a:xfrm>
            <a:off x="739645" y="1222657"/>
            <a:ext cx="4575601" cy="3657600"/>
          </a:xfrm>
          <a:solidFill>
            <a:schemeClr val="tx2">
              <a:shade val="75000"/>
            </a:schemeClr>
          </a:solidFill>
          <a:ln w="63500">
            <a:noFill/>
            <a:miter lim="800000"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>
            <a:lvl1pPr>
              <a:buNone/>
              <a:defRPr sz="3200"/>
            </a:lvl1pPr>
          </a:lstStyle>
          <a:p>
            <a:r>
              <a:rPr lang="en-US" sz="2000" smtClean="0"/>
              <a:t>Click icon to add picture</a:t>
            </a:r>
            <a:endParaRPr lang="en-US" sz="2000" dirty="0"/>
          </a:p>
        </p:txBody>
      </p:sp>
      <p:sp>
        <p:nvSpPr>
          <p:cNvPr id="4" name="Rectangle 4"/>
          <p:cNvSpPr>
            <a:spLocks noGrp="1"/>
          </p:cNvSpPr>
          <p:nvPr>
            <p:ph type="body" sz="half" idx="2"/>
          </p:nvPr>
        </p:nvSpPr>
        <p:spPr>
          <a:xfrm>
            <a:off x="5514536" y="1371600"/>
            <a:ext cx="3044952" cy="2930086"/>
          </a:xfrm>
        </p:spPr>
        <p:txBody>
          <a:bodyPr bIns="0" anchor="b">
            <a:normAutofit/>
          </a:bodyPr>
          <a:lstStyle>
            <a:lvl1pPr marL="0" marR="0" indent="0" algn="l">
              <a:buFontTx/>
              <a:buNone/>
              <a:defRPr sz="1300">
                <a:solidFill>
                  <a:schemeClr val="tx1">
                    <a:tint val="95000"/>
                  </a:schemeClr>
                </a:solidFill>
              </a:defRPr>
            </a:lvl1pPr>
            <a:lvl2pPr marL="460375" marR="0" indent="-112713">
              <a:buFontTx/>
              <a:buNone/>
              <a:defRPr sz="1200"/>
            </a:lvl2pPr>
            <a:lvl3pPr marL="914400" marR="0" indent="-117475">
              <a:buFontTx/>
              <a:buNone/>
              <a:defRPr sz="1000"/>
            </a:lvl3pPr>
            <a:lvl4pPr marL="1316038" marR="0" indent="-112713">
              <a:buFontTx/>
              <a:buNone/>
              <a:defRPr sz="900"/>
            </a:lvl4pPr>
            <a:lvl5pPr marL="1711325" marR="0" indent="-117475"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BCD73-76F2-4D94-90DB-754FA2F5D277}" type="datetime1">
              <a:rPr lang="en-US" smtClean="0"/>
              <a:pPr/>
              <a:t>6/22/2013</a:t>
            </a:fld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  <a:prstGeom prst="rect">
            <a:avLst/>
          </a:prstGeom>
        </p:spPr>
        <p:txBody>
          <a:bodyPr anchor="b" anchorCtr="0">
            <a:normAutofit/>
            <a:scene3d>
              <a:camera prst="orthographicFront"/>
              <a:lightRig rig="soft" dir="t">
                <a:rot lat="0" lon="0" rev="2100000"/>
              </a:lightRig>
            </a:scene3d>
            <a:sp3d prstMaterial="matte">
              <a:bevelT w="38100" h="38100"/>
            </a:sp3d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Rectangle 11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lIns="45720" rIns="4572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7" name="Rectangle 22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anchor="b" anchorCtr="0"/>
          <a:lstStyle>
            <a:lvl1pPr>
              <a:defRPr lang="en-US" sz="1200" smtClean="0">
                <a:solidFill>
                  <a:schemeClr val="tx2"/>
                </a:solidFill>
                <a:latin typeface="+mn-lt"/>
                <a:ea typeface="+mn-lt"/>
                <a:cs typeface="+mn-lt"/>
              </a:defRPr>
            </a:lvl1pPr>
          </a:lstStyle>
          <a:p>
            <a:fld id="{1F7492ED-C9D9-4DC2-8CC5-70984F393154}" type="datetime1">
              <a:rPr lang="en-US" smtClean="0"/>
              <a:pPr/>
              <a:t>6/22/2013</a:t>
            </a:fld>
            <a:endParaRPr lang="en-US"/>
          </a:p>
        </p:txBody>
      </p:sp>
      <p:sp>
        <p:nvSpPr>
          <p:cNvPr id="18" name="Rectangle 1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 anchor="b" anchorCtr="0"/>
          <a:lstStyle>
            <a:lvl1pPr algn="ctr">
              <a:defRPr lang="en-US" sz="1200" smtClean="0">
                <a:solidFill>
                  <a:schemeClr val="tx2"/>
                </a:solidFill>
                <a:latin typeface="+mn-lt"/>
                <a:ea typeface="+mn-lt"/>
                <a:cs typeface="+mn-lt"/>
              </a:defRPr>
            </a:lvl1pPr>
          </a:lstStyle>
          <a:p>
            <a:endParaRPr lang="en-US"/>
          </a:p>
        </p:txBody>
      </p:sp>
      <p:sp>
        <p:nvSpPr>
          <p:cNvPr id="13" name="Rectangle 15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anchor="b" anchorCtr="0"/>
          <a:lstStyle>
            <a:lvl1pPr algn="r">
              <a:defRPr lang="en-US" sz="1200" smtClean="0">
                <a:solidFill>
                  <a:schemeClr val="tx2"/>
                </a:solidFill>
                <a:latin typeface="+mn-lt"/>
                <a:ea typeface="+mn-lt"/>
                <a:cs typeface="+mn-lt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pull dir="d"/>
  </p:transition>
  <p:hf hdr="0" ftr="0" dt="0"/>
  <p:txStyles>
    <p:titleStyle>
      <a:defPPr>
        <a:defRPr sz="4400">
          <a:solidFill>
            <a:schemeClr val="tx2">
              <a:shade val="85000"/>
              <a:satMod val="150000"/>
            </a:schemeClr>
          </a:solidFill>
          <a:latin typeface="+mj-lt"/>
          <a:ea typeface="+mj-ea"/>
          <a:cs typeface="+mj-cs"/>
        </a:defRPr>
      </a:defPPr>
      <a:lvl1pPr algn="ctr" eaLnBrk="1" hangingPunct="1">
        <a:buNone/>
        <a:defRPr lang="en-US" sz="4800" b="1" strike="noStrike" kern="1200" baseline="0" dirty="0" smtClean="0">
          <a:solidFill>
            <a:schemeClr val="tx2">
              <a:shade val="85000"/>
              <a:satMod val="150000"/>
            </a:schemeClr>
          </a:solidFill>
          <a:effectLst>
            <a:outerShdw blurRad="63500" dist="38100" dir="8220000" algn="tl" rotWithShape="0">
              <a:srgbClr val="000000">
                <a:alpha val="30000"/>
              </a:srgbClr>
            </a:outerShdw>
          </a:effectLst>
          <a:latin typeface="+mj-lt"/>
          <a:ea typeface="+mj-lt"/>
          <a:cs typeface="+mj-lt"/>
        </a:defRPr>
      </a:lvl1pPr>
    </p:titleStyle>
    <p:body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0" indent="-274320" algn="l" eaLnBrk="1" hangingPunct="1">
        <a:buClr>
          <a:schemeClr val="accent1"/>
        </a:buClr>
        <a:buSzPct val="80000"/>
        <a:buFont typeface="Wingdings 2" pitchFamily="18" charset="2"/>
        <a:buChar char="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marL="557784" indent="-228600" algn="l" eaLnBrk="1" hangingPunct="1">
        <a:buClr>
          <a:schemeClr val="tx2"/>
        </a:buClr>
        <a:buFont typeface="Wingdings 2" pitchFamily="18" charset="2"/>
        <a:buChar char=""/>
        <a:defRPr sz="2200">
          <a:solidFill>
            <a:schemeClr val="tx1"/>
          </a:solidFill>
          <a:latin typeface="+mn-lt"/>
          <a:ea typeface="+mn-lt"/>
          <a:cs typeface="+mn-lt"/>
        </a:defRPr>
      </a:lvl2pPr>
      <a:lvl3pPr marL="813816" indent="-228600" algn="l" eaLnBrk="1" hangingPunct="1">
        <a:buClr>
          <a:schemeClr val="accent1"/>
        </a:buClr>
        <a:buFont typeface="Wingdings 2" pitchFamily="18" charset="2"/>
        <a:buChar char="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marL="1069848" indent="-228600" algn="l" eaLnBrk="1" hangingPunct="1">
        <a:buClr>
          <a:schemeClr val="tx2"/>
        </a:buClr>
        <a:buFont typeface="Wingdings 2" pitchFamily="18" charset="2"/>
        <a:buChar char="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marL="1316736" indent="-228600" algn="l" eaLnBrk="1" hangingPunct="1">
        <a:buClr>
          <a:schemeClr val="accent1"/>
        </a:buClr>
        <a:buFont typeface="Wingdings 2" pitchFamily="18" charset="2"/>
        <a:buChar char="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marL="1572768" indent="-228600" algn="l" eaLnBrk="1" hangingPunct="1">
        <a:buClr>
          <a:schemeClr val="tx2"/>
        </a:buClr>
        <a:buFont typeface="Wingdings 2" pitchFamily="18" charset="2"/>
        <a:buChar char=""/>
        <a:defRPr lang="en-US" sz="1600" baseline="0" smtClean="0">
          <a:latin typeface="+mn-lt"/>
        </a:defRPr>
      </a:lvl6pPr>
      <a:lvl7pPr marL="1819656" indent="-228600" algn="l" eaLnBrk="1" hangingPunct="1">
        <a:buClr>
          <a:schemeClr val="accent1"/>
        </a:buClr>
        <a:buFont typeface="Wingdings 2" pitchFamily="18" charset="2"/>
        <a:buChar char=""/>
        <a:defRPr lang="en-US" sz="1600" baseline="0" smtClean="0">
          <a:latin typeface="+mn-lt"/>
        </a:defRPr>
      </a:lvl7pPr>
      <a:lvl8pPr marL="2066544" indent="-228600" algn="l" eaLnBrk="1" hangingPunct="1">
        <a:buClr>
          <a:schemeClr val="tx2"/>
        </a:buClr>
        <a:buFont typeface="Wingdings 2" pitchFamily="18" charset="2"/>
        <a:buChar char=""/>
        <a:defRPr sz="1600" baseline="0">
          <a:latin typeface="+mn-lt"/>
        </a:defRPr>
      </a:lvl8pPr>
      <a:lvl9pPr marL="2313432" indent="-228600" algn="l" eaLnBrk="1" hangingPunct="1">
        <a:buClr>
          <a:schemeClr val="accent1"/>
        </a:buClr>
        <a:buFont typeface="Wingdings 2" pitchFamily="18" charset="2"/>
        <a:buChar char=""/>
        <a:defRPr sz="1400" baseline="0">
          <a:latin typeface="+mn-lt"/>
        </a:defRPr>
      </a:lvl9pPr>
    </p:bodyStyle>
    <p:other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0" eaLnBrk="1" hangingPunct="1"/>
      <a:lvl2pPr marL="457200" eaLnBrk="1" hangingPunct="1"/>
      <a:lvl3pPr marL="914400" eaLnBrk="1" hangingPunct="1"/>
      <a:lvl4pPr marL="1371600" eaLnBrk="1" hangingPunct="1"/>
      <a:lvl5pPr marL="1828800" eaLnBrk="1" hangingPunct="1"/>
      <a:lvl6pPr marL="2286000" eaLnBrk="1" hangingPunct="1"/>
      <a:lvl7pPr marL="2743200" eaLnBrk="1" hangingPunct="1"/>
      <a:lvl8pPr marL="3200400" eaLnBrk="1" hangingPunct="1"/>
      <a:lvl9pPr marL="3657600" eaLnBrk="1" hangingPunct="1"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342900" y="228600"/>
            <a:ext cx="8458200" cy="6400800"/>
          </a:xfrm>
          <a:prstGeom prst="roundRect">
            <a:avLst>
              <a:gd name="adj" fmla="val 2238"/>
            </a:avLst>
          </a:prstGeom>
          <a:gradFill rotWithShape="1">
            <a:gsLst>
              <a:gs pos="0">
                <a:schemeClr val="bg1">
                  <a:satMod val="300000"/>
                  <a:alpha val="50000"/>
                </a:schemeClr>
              </a:gs>
              <a:gs pos="35000">
                <a:schemeClr val="bg1">
                  <a:satMod val="300000"/>
                  <a:alpha val="87000"/>
                </a:schemeClr>
              </a:gs>
              <a:gs pos="50000">
                <a:schemeClr val="bg1">
                  <a:satMod val="300000"/>
                  <a:alpha val="92000"/>
                </a:schemeClr>
              </a:gs>
              <a:gs pos="60000">
                <a:schemeClr val="bg1">
                  <a:satMod val="300000"/>
                  <a:alpha val="89000"/>
                </a:schemeClr>
              </a:gs>
              <a:gs pos="100000">
                <a:schemeClr val="bg1">
                  <a:satMod val="300000"/>
                  <a:alpha val="55000"/>
                </a:schemeClr>
              </a:gs>
            </a:gsLst>
            <a:lin ang="5400000" scaled="1"/>
          </a:gradFill>
          <a:ln>
            <a:noFill/>
          </a:ln>
          <a:effectLst>
            <a:outerShdw blurRad="63500" dist="45720" dir="5400000" algn="t" rotWithShape="0">
              <a:schemeClr val="bg2">
                <a:shade val="30000"/>
                <a:satMod val="25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500000"/>
            </a:lightRig>
          </a:scene3d>
          <a:sp3d contourW="6350" prstMaterial="powder">
            <a:bevelT w="50800" h="63500"/>
            <a:contourClr>
              <a:schemeClr val="bg2">
                <a:shade val="90000"/>
                <a:lumMod val="55000"/>
              </a:schemeClr>
            </a:contourClr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2" name="Rectangle 10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  <a:prstGeom prst="rect">
            <a:avLst/>
          </a:prstGeom>
        </p:spPr>
        <p:txBody>
          <a:bodyPr anchor="b" anchorCtr="0">
            <a:normAutofit/>
            <a:scene3d>
              <a:camera prst="orthographicFront"/>
              <a:lightRig rig="soft" dir="t">
                <a:rot lat="0" lon="0" rev="2100000"/>
              </a:lightRig>
            </a:scene3d>
            <a:sp3d prstMaterial="matte"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Rectangle 11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lIns="45720" rIns="4572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7" name="Rectangle 22"/>
          <p:cNvSpPr>
            <a:spLocks noGrp="1"/>
          </p:cNvSpPr>
          <p:nvPr>
            <p:ph type="dt" sz="half" idx="2"/>
          </p:nvPr>
        </p:nvSpPr>
        <p:spPr>
          <a:xfrm>
            <a:off x="457200" y="6214404"/>
            <a:ext cx="2133600" cy="365760"/>
          </a:xfrm>
          <a:prstGeom prst="rect">
            <a:avLst/>
          </a:prstGeom>
        </p:spPr>
        <p:txBody>
          <a:bodyPr anchor="b" anchorCtr="0"/>
          <a:lstStyle>
            <a:lvl1pPr>
              <a:defRPr lang="en-US" sz="1000" b="0" smtClean="0">
                <a:solidFill>
                  <a:schemeClr val="tx2">
                    <a:tint val="75000"/>
                    <a:satMod val="150000"/>
                  </a:schemeClr>
                </a:solidFill>
                <a:latin typeface="+mn-lt"/>
                <a:ea typeface="+mn-lt"/>
                <a:cs typeface="+mn-lt"/>
              </a:defRPr>
            </a:lvl1pPr>
          </a:lstStyle>
          <a:p>
            <a:fld id="{479BB64E-291E-4ED8-B3F2-83B395C69F2E}" type="datetime1">
              <a:rPr lang="en-US" smtClean="0"/>
              <a:pPr/>
              <a:t>6/22/2013</a:t>
            </a:fld>
            <a:endParaRPr lang="en-US"/>
          </a:p>
        </p:txBody>
      </p:sp>
      <p:sp>
        <p:nvSpPr>
          <p:cNvPr id="18" name="Rectangle 18"/>
          <p:cNvSpPr>
            <a:spLocks noGrp="1"/>
          </p:cNvSpPr>
          <p:nvPr>
            <p:ph type="ftr" sz="quarter" idx="3"/>
          </p:nvPr>
        </p:nvSpPr>
        <p:spPr>
          <a:xfrm>
            <a:off x="3124200" y="6214404"/>
            <a:ext cx="2895600" cy="365760"/>
          </a:xfrm>
          <a:prstGeom prst="rect">
            <a:avLst/>
          </a:prstGeom>
        </p:spPr>
        <p:txBody>
          <a:bodyPr anchor="b" anchorCtr="0"/>
          <a:lstStyle>
            <a:lvl1pPr algn="ctr">
              <a:defRPr lang="en-US" sz="1000" b="0" smtClean="0">
                <a:solidFill>
                  <a:schemeClr val="tx2">
                    <a:tint val="75000"/>
                    <a:satMod val="150000"/>
                  </a:schemeClr>
                </a:solidFill>
                <a:latin typeface="+mn-lt"/>
                <a:ea typeface="+mn-lt"/>
                <a:cs typeface="+mn-lt"/>
              </a:defRPr>
            </a:lvl1pPr>
          </a:lstStyle>
          <a:p>
            <a:endParaRPr lang="en-US"/>
          </a:p>
        </p:txBody>
      </p:sp>
      <p:sp>
        <p:nvSpPr>
          <p:cNvPr id="13" name="Rectangle 15"/>
          <p:cNvSpPr>
            <a:spLocks noGrp="1"/>
          </p:cNvSpPr>
          <p:nvPr>
            <p:ph type="sldNum" sz="quarter" idx="4"/>
          </p:nvPr>
        </p:nvSpPr>
        <p:spPr>
          <a:xfrm>
            <a:off x="6553200" y="6214404"/>
            <a:ext cx="2133600" cy="365760"/>
          </a:xfrm>
          <a:prstGeom prst="rect">
            <a:avLst/>
          </a:prstGeom>
        </p:spPr>
        <p:txBody>
          <a:bodyPr anchor="b" anchorCtr="0"/>
          <a:lstStyle>
            <a:lvl1pPr algn="r">
              <a:defRPr lang="en-US" sz="1000" b="0" smtClean="0">
                <a:solidFill>
                  <a:schemeClr val="tx2">
                    <a:tint val="75000"/>
                    <a:satMod val="150000"/>
                  </a:schemeClr>
                </a:solidFill>
                <a:latin typeface="+mn-lt"/>
                <a:ea typeface="+mn-lt"/>
                <a:cs typeface="+mn-lt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pull dir="d"/>
  </p:transition>
  <p:hf hdr="0" ftr="0" dt="0"/>
  <p:txStyles>
    <p:titleStyle>
      <a:defPPr>
        <a:defRPr sz="4400">
          <a:solidFill>
            <a:schemeClr val="tx2">
              <a:shade val="80000"/>
              <a:satMod val="150000"/>
            </a:schemeClr>
          </a:solidFill>
          <a:latin typeface="+mj-lt"/>
          <a:ea typeface="+mj-ea"/>
          <a:cs typeface="+mj-cs"/>
        </a:defRPr>
      </a:defPPr>
      <a:lvl1pPr algn="ctr" eaLnBrk="1" hangingPunct="1">
        <a:buNone/>
        <a:defRPr lang="en-US" sz="5300" b="1" strike="noStrike" kern="1200" baseline="0" dirty="0" smtClean="0">
          <a:solidFill>
            <a:schemeClr val="tx2">
              <a:shade val="85000"/>
              <a:satMod val="150000"/>
            </a:schemeClr>
          </a:solidFill>
          <a:effectLst/>
          <a:latin typeface="+mj-lt"/>
          <a:ea typeface="+mj-lt"/>
          <a:cs typeface="+mj-lt"/>
        </a:defRPr>
      </a:lvl1pPr>
    </p:titleStyle>
    <p:body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457200" indent="-274320" algn="l" eaLnBrk="1" hangingPunct="1">
        <a:buClr>
          <a:schemeClr val="accent1"/>
        </a:buClr>
        <a:buSzPct val="80000"/>
        <a:buFont typeface="Wingdings 2" pitchFamily="18" charset="2"/>
        <a:buChar char="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marL="758952" indent="-228600" algn="l" eaLnBrk="1" hangingPunct="1">
        <a:buClr>
          <a:schemeClr val="accent2"/>
        </a:buClr>
        <a:buFont typeface="Wingdings 2" pitchFamily="18" charset="2"/>
        <a:buChar char=""/>
        <a:defRPr sz="2200">
          <a:solidFill>
            <a:schemeClr val="tx1"/>
          </a:solidFill>
          <a:latin typeface="+mn-lt"/>
          <a:ea typeface="+mn-lt"/>
          <a:cs typeface="+mn-lt"/>
        </a:defRPr>
      </a:lvl2pPr>
      <a:lvl3pPr marL="1033272" indent="-228600" algn="l" eaLnBrk="1" hangingPunct="1">
        <a:buClr>
          <a:schemeClr val="accent3"/>
        </a:buClr>
        <a:buFont typeface="Wingdings 2" pitchFamily="18" charset="2"/>
        <a:buChar char="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marL="1298448" indent="-228600" algn="l" eaLnBrk="1" hangingPunct="1">
        <a:buClr>
          <a:schemeClr val="accent4"/>
        </a:buClr>
        <a:buFont typeface="Wingdings 2" pitchFamily="18" charset="2"/>
        <a:buChar char="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marL="1554480" indent="-228600" algn="l" eaLnBrk="1" hangingPunct="1">
        <a:buClr>
          <a:schemeClr val="accent5"/>
        </a:buClr>
        <a:buFont typeface="Wingdings 2" pitchFamily="18" charset="2"/>
        <a:buChar char="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marL="1810512" indent="-228600" algn="l" eaLnBrk="1" hangingPunct="1">
        <a:buClr>
          <a:schemeClr val="accent6"/>
        </a:buClr>
        <a:buFont typeface="Wingdings 2" pitchFamily="18" charset="2"/>
        <a:buChar char=""/>
        <a:defRPr lang="en-US" sz="1600" baseline="0" smtClean="0">
          <a:latin typeface="+mn-lt"/>
        </a:defRPr>
      </a:lvl6pPr>
      <a:lvl7pPr marL="2075688" indent="-228600" algn="l" eaLnBrk="1" hangingPunct="1">
        <a:buClr>
          <a:schemeClr val="tx2"/>
        </a:buClr>
        <a:buFont typeface="Wingdings 2" pitchFamily="18" charset="2"/>
        <a:buChar char=""/>
        <a:defRPr lang="en-US" sz="1600" baseline="0" smtClean="0">
          <a:latin typeface="+mn-lt"/>
        </a:defRPr>
      </a:lvl7pPr>
      <a:lvl8pPr marL="2340864" indent="-228600" algn="l" eaLnBrk="1" hangingPunct="1">
        <a:buClr>
          <a:schemeClr val="accent2"/>
        </a:buClr>
        <a:buFont typeface="Wingdings 2" pitchFamily="18" charset="2"/>
        <a:buChar char=""/>
        <a:defRPr sz="1600" baseline="0">
          <a:latin typeface="+mn-lt"/>
        </a:defRPr>
      </a:lvl8pPr>
      <a:lvl9pPr marL="2596896" indent="-228600" algn="l" eaLnBrk="1" hangingPunct="1">
        <a:buClr>
          <a:schemeClr val="accent1"/>
        </a:buClr>
        <a:buFont typeface="Wingdings 2" pitchFamily="18" charset="2"/>
        <a:buChar char=""/>
        <a:defRPr sz="1400" baseline="0">
          <a:latin typeface="+mn-lt"/>
        </a:defRPr>
      </a:lvl9pPr>
    </p:bodyStyle>
    <p:other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0" eaLnBrk="1" hangingPunct="1"/>
      <a:lvl2pPr marL="457200" eaLnBrk="1" hangingPunct="1"/>
      <a:lvl3pPr marL="914400" eaLnBrk="1" hangingPunct="1"/>
      <a:lvl4pPr marL="1371600" eaLnBrk="1" hangingPunct="1"/>
      <a:lvl5pPr marL="1828800" eaLnBrk="1" hangingPunct="1"/>
      <a:lvl6pPr marL="2286000" eaLnBrk="1" hangingPunct="1"/>
      <a:lvl7pPr marL="2743200" eaLnBrk="1" hangingPunct="1"/>
      <a:lvl8pPr marL="3200400" eaLnBrk="1" hangingPunct="1"/>
      <a:lvl9pPr marL="3657600" eaLnBrk="1" hangingPunct="1"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>
          <a:xfrm>
            <a:off x="457200" y="958850"/>
            <a:ext cx="3008313" cy="793750"/>
          </a:xfrm>
        </p:spPr>
        <p:txBody>
          <a:bodyPr/>
          <a:lstStyle/>
          <a:p>
            <a:pPr algn="ctr">
              <a:defRPr/>
            </a:pPr>
            <a:r>
              <a:rPr lang="bn-BD" sz="4400" u="wavyDbl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4400" u="wavyDbl" dirty="0" smtClean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362200"/>
            <a:ext cx="3505200" cy="22098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bn-IN" sz="4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উ‍ৎপল বিশ্বাস</a:t>
            </a:r>
            <a:r>
              <a:rPr lang="en-US" sz="4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en-US" sz="5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</a:br>
            <a:r>
              <a:rPr lang="bn-IN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সহকারী শিক্ষক</a:t>
            </a:r>
            <a:r>
              <a:rPr lang="bn-BD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2800" b="1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লখাইডাংগা মাধ্যমিক বিদ্যালয়</a:t>
            </a:r>
            <a:r>
              <a:rPr lang="bn-BD" sz="6000" b="1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sz="6000" b="1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2400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মণিরামপুর, যশোর।</a:t>
            </a:r>
            <a:endParaRPr lang="bn-BD" sz="3600" dirty="0" smtClean="0">
              <a:solidFill>
                <a:srgbClr val="660033"/>
              </a:solidFill>
              <a:latin typeface="NikoshBAN" pitchFamily="2" charset="0"/>
              <a:cs typeface="NikoshBAN" pitchFamily="2" charset="0"/>
            </a:endParaRPr>
          </a:p>
          <a:p>
            <a:pPr algn="ctr">
              <a:defRPr/>
            </a:pPr>
            <a:endParaRPr lang="bn-BD" sz="3600" b="1" dirty="0" smtClean="0">
              <a:solidFill>
                <a:srgbClr val="660033"/>
              </a:solidFill>
              <a:latin typeface="NikoshBAN" pitchFamily="2" charset="0"/>
              <a:cs typeface="NikoshBAN" pitchFamily="2" charset="0"/>
            </a:endParaRPr>
          </a:p>
          <a:p>
            <a:pPr algn="ctr">
              <a:defRPr/>
            </a:pPr>
            <a:endParaRPr lang="bn-BD" sz="4000" dirty="0" smtClean="0">
              <a:solidFill>
                <a:srgbClr val="660033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810000" y="2286000"/>
            <a:ext cx="4572000" cy="2971800"/>
          </a:xfrm>
        </p:spPr>
        <p:txBody>
          <a:bodyPr/>
          <a:lstStyle/>
          <a:p>
            <a:pPr algn="ctr">
              <a:buNone/>
              <a:defRPr/>
            </a:pPr>
            <a:r>
              <a:rPr lang="en-US" b="1" dirty="0" err="1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শ্রেণিঃ</a:t>
            </a:r>
            <a:r>
              <a:rPr lang="en-US" b="1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ষষ্ঠ</a:t>
            </a:r>
            <a:endParaRPr lang="bn-BD" b="1" dirty="0" smtClean="0">
              <a:solidFill>
                <a:srgbClr val="660033"/>
              </a:solidFill>
              <a:latin typeface="NikoshBAN" pitchFamily="2" charset="0"/>
              <a:cs typeface="NikoshBAN" pitchFamily="2" charset="0"/>
            </a:endParaRPr>
          </a:p>
          <a:p>
            <a:pPr algn="ctr">
              <a:buNone/>
              <a:defRPr/>
            </a:pPr>
            <a:r>
              <a:rPr lang="bn-BD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বিষয়ঃ</a:t>
            </a:r>
            <a:r>
              <a:rPr lang="bn-BD" sz="2800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b="1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সাধারণ বিজ্ঞান</a:t>
            </a:r>
          </a:p>
          <a:p>
            <a:pPr algn="ctr">
              <a:buNone/>
              <a:defRPr/>
            </a:pPr>
            <a:r>
              <a:rPr lang="en-US" sz="2400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৭ম</a:t>
            </a:r>
            <a:r>
              <a:rPr lang="bn-BD" sz="2400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 অধ্যায়ঃ পদা</a:t>
            </a:r>
            <a:r>
              <a:rPr lang="en-US" sz="2400" dirty="0" err="1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র্থের</a:t>
            </a:r>
            <a:r>
              <a:rPr lang="en-US" sz="2400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বৈশিষ্ট্য</a:t>
            </a:r>
            <a:r>
              <a:rPr lang="en-US" sz="2400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2400" dirty="0" err="1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বাহ্যিক</a:t>
            </a:r>
            <a:r>
              <a:rPr lang="en-US" sz="2400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প্রভাব</a:t>
            </a:r>
            <a:endParaRPr lang="en-US" sz="2400" dirty="0" smtClean="0">
              <a:solidFill>
                <a:srgbClr val="660033"/>
              </a:solidFill>
              <a:latin typeface="NikoshBAN" pitchFamily="2" charset="0"/>
              <a:cs typeface="NikoshBAN" pitchFamily="2" charset="0"/>
            </a:endParaRPr>
          </a:p>
          <a:p>
            <a:pPr algn="ctr">
              <a:buNone/>
              <a:defRPr/>
            </a:pPr>
            <a:r>
              <a:rPr lang="en-US" sz="2400" dirty="0" err="1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2400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 ৯-১১: </a:t>
            </a:r>
            <a:r>
              <a:rPr lang="en-US" sz="2400" dirty="0" err="1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গলনাঙ্ক</a:t>
            </a:r>
            <a:r>
              <a:rPr lang="en-US" sz="2400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2400" dirty="0" err="1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স্ফুটনাঙ্ক</a:t>
            </a:r>
            <a:r>
              <a:rPr lang="en-US" sz="2400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2400" dirty="0" err="1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শীতলীকরণ</a:t>
            </a:r>
            <a:endParaRPr lang="bn-BD" sz="2400" dirty="0" smtClean="0">
              <a:solidFill>
                <a:srgbClr val="660033"/>
              </a:solidFill>
              <a:latin typeface="NikoshBAN" pitchFamily="2" charset="0"/>
              <a:cs typeface="NikoshBAN" pitchFamily="2" charset="0"/>
            </a:endParaRPr>
          </a:p>
          <a:p>
            <a:pPr algn="ctr">
              <a:buNone/>
              <a:defRPr/>
            </a:pPr>
            <a:r>
              <a:rPr lang="bn-BD" sz="2400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তারিখঃ </a:t>
            </a:r>
            <a:r>
              <a:rPr lang="en-US" sz="2400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২১</a:t>
            </a:r>
            <a:r>
              <a:rPr lang="bn-BD" sz="2400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/০</a:t>
            </a:r>
            <a:r>
              <a:rPr lang="en-US" sz="2400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৬</a:t>
            </a:r>
            <a:r>
              <a:rPr lang="bn-BD" sz="2400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/১</a:t>
            </a:r>
            <a:r>
              <a:rPr lang="en-US" sz="2400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৩</a:t>
            </a:r>
            <a:r>
              <a:rPr lang="bn-BD" sz="2400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 ইং</a:t>
            </a:r>
          </a:p>
          <a:p>
            <a:pPr algn="ctr">
              <a:buNone/>
              <a:defRPr/>
            </a:pPr>
            <a:r>
              <a:rPr lang="bn-BD" sz="2400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সময়ঃ ৪</a:t>
            </a:r>
            <a:r>
              <a:rPr lang="en-US" sz="2400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৫</a:t>
            </a:r>
            <a:r>
              <a:rPr lang="bn-BD" sz="2400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 মিঃ</a:t>
            </a:r>
            <a:endParaRPr lang="en-US" sz="2400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764087" y="958850"/>
            <a:ext cx="3008313" cy="793750"/>
          </a:xfrm>
          <a:prstGeom prst="rect">
            <a:avLst/>
          </a:prstGeom>
        </p:spPr>
        <p:txBody>
          <a:bodyPr anchor="b" anchorCtr="0">
            <a:normAutofit/>
            <a:scene3d>
              <a:camera prst="orthographicFront"/>
              <a:lightRig rig="soft" dir="t">
                <a:rot lat="0" lon="0" rev="2100000"/>
              </a:lightRig>
            </a:scene3d>
            <a:sp3d prstMaterial="matte"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wavyDbl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NikoshBAN" pitchFamily="2" charset="0"/>
                <a:ea typeface="+mj-lt"/>
                <a:cs typeface="NikoshBAN" pitchFamily="2" charset="0"/>
              </a:rPr>
              <a:t>পাঠ</a:t>
            </a:r>
            <a:r>
              <a:rPr kumimoji="0" lang="en-US" sz="4400" b="1" i="0" u="wavyDbl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NikoshBAN" pitchFamily="2" charset="0"/>
                <a:ea typeface="+mj-lt"/>
                <a:cs typeface="NikoshBAN" pitchFamily="2" charset="0"/>
              </a:rPr>
              <a:t> </a:t>
            </a:r>
            <a:r>
              <a:rPr kumimoji="0" lang="bn-BD" sz="4400" b="1" i="0" u="wavyDbl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NikoshBAN" pitchFamily="2" charset="0"/>
                <a:ea typeface="+mj-lt"/>
                <a:cs typeface="NikoshBAN" pitchFamily="2" charset="0"/>
              </a:rPr>
              <a:t>পরিচিতি</a:t>
            </a:r>
            <a:endParaRPr kumimoji="0" lang="en-US" sz="4400" b="1" i="0" u="wavyDbl" strike="noStrike" kern="120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NikoshBAN" pitchFamily="2" charset="0"/>
              <a:ea typeface="+mj-lt"/>
              <a:cs typeface="NikoshBAN" pitchFamily="2" charset="0"/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4953000"/>
            <a:ext cx="4724400" cy="1371600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r>
              <a:rPr sz="880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880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 descr="flower-game-screenshot-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79929" y="457200"/>
            <a:ext cx="7543800" cy="4297200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5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685800"/>
            <a:ext cx="4953000" cy="1143000"/>
          </a:xfrm>
        </p:spPr>
        <p:txBody>
          <a:bodyPr>
            <a:normAutofit/>
          </a:bodyPr>
          <a:lstStyle/>
          <a:p>
            <a:r>
              <a:rPr lang="en-US" sz="5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আচরণিক</a:t>
            </a:r>
            <a:r>
              <a:rPr lang="en-US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উদ্দেশ্য</a:t>
            </a:r>
            <a:endParaRPr lang="en-US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2971800"/>
          </a:xfrm>
        </p:spPr>
        <p:txBody>
          <a:bodyPr>
            <a:normAutofit/>
          </a:bodyPr>
          <a:lstStyle/>
          <a:p>
            <a:r>
              <a:rPr lang="en-US" sz="3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পদার্থের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কয়টি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অবস্থা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3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গলনাঙ্ক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স্ফুটনাঙ্ক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বর্ণনা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3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পরীক্ষণের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সাহায্যে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পদার্থের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গলনাঙ্ক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স্ফুটনাঙ্ক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নির্ণয়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>
              <a:buNone/>
            </a:pP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 </a:t>
            </a:r>
            <a:r>
              <a:rPr lang="en-US" sz="3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3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শীতলীকরণ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ব্যাখ্যা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। </a:t>
            </a:r>
            <a:endParaRPr lang="en-US" sz="36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 txBox="1">
            <a:spLocks noGrp="1"/>
          </p:cNvSpPr>
          <p:nvPr>
            <p:ph type="title"/>
          </p:nvPr>
        </p:nvSpPr>
        <p:spPr>
          <a:xfrm>
            <a:off x="457200" y="304800"/>
            <a:ext cx="8229600" cy="144655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bn-BD" sz="8800" b="1" dirty="0" smtClean="0">
                <a:ln w="11430"/>
                <a:solidFill>
                  <a:schemeClr val="bg2">
                    <a:lumMod val="2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8800" b="1" dirty="0">
              <a:ln w="11430"/>
              <a:solidFill>
                <a:schemeClr val="bg2">
                  <a:lumMod val="2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8" name="Content Placeholder 5" descr="Maa T.com_panjia (15)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28800" y="1752600"/>
            <a:ext cx="5486400" cy="4343400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ce-cream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9200" y="304800"/>
            <a:ext cx="2823170" cy="3276600"/>
          </a:xfrm>
        </p:spPr>
      </p:pic>
      <p:pic>
        <p:nvPicPr>
          <p:cNvPr id="6" name="Picture 5" descr="Water in Glas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0200" y="304800"/>
            <a:ext cx="2749296" cy="3352800"/>
          </a:xfrm>
          <a:prstGeom prst="rect">
            <a:avLst/>
          </a:prstGeom>
        </p:spPr>
      </p:pic>
      <p:pic>
        <p:nvPicPr>
          <p:cNvPr id="7" name="Picture 6" descr="Boiling water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4200" y="3733800"/>
            <a:ext cx="3048001" cy="30099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629400" y="4277142"/>
            <a:ext cx="16002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পানির</a:t>
            </a:r>
            <a:r>
              <a:rPr lang="en-US" sz="4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বিভিন্ন</a:t>
            </a:r>
            <a:r>
              <a:rPr lang="en-US" sz="4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অবস্থা</a:t>
            </a:r>
            <a:endParaRPr lang="en-US" sz="44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9600" y="4200942"/>
            <a:ext cx="12192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পানি</a:t>
            </a:r>
            <a:r>
              <a:rPr lang="en-US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পদার্থ</a:t>
            </a:r>
            <a:endParaRPr lang="en-US" sz="44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819400"/>
            <a:ext cx="8458200" cy="1066800"/>
          </a:xfrm>
        </p:spPr>
        <p:txBody>
          <a:bodyPr>
            <a:noAutofit/>
          </a:bodyPr>
          <a:lstStyle/>
          <a:p>
            <a:r>
              <a:rPr lang="en-US" sz="540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পদার্থের</a:t>
            </a:r>
            <a:r>
              <a:rPr lang="en-US" sz="54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গলনাঙ্ক,স্ফুটনাঙ্ক,শীতলীকরণ</a:t>
            </a:r>
            <a:endParaRPr lang="en-US" sz="540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Title 135"/>
          <p:cNvSpPr>
            <a:spLocks noGrp="1"/>
          </p:cNvSpPr>
          <p:nvPr>
            <p:ph type="title"/>
          </p:nvPr>
        </p:nvSpPr>
        <p:spPr>
          <a:xfrm>
            <a:off x="76200" y="228600"/>
            <a:ext cx="1676400" cy="457200"/>
          </a:xfrm>
        </p:spPr>
        <p:txBody>
          <a:bodyPr>
            <a:noAutofit/>
          </a:bodyPr>
          <a:lstStyle/>
          <a:p>
            <a:r>
              <a:rPr lang="en-US" sz="18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প্রয়োজনীয়</a:t>
            </a:r>
            <a:r>
              <a:rPr lang="en-US" sz="1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18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উপকরণ</a:t>
            </a:r>
            <a:endParaRPr lang="en-US" sz="1800" dirty="0">
              <a:solidFill>
                <a:srgbClr val="C00000"/>
              </a:solidFill>
            </a:endParaRPr>
          </a:p>
        </p:txBody>
      </p:sp>
      <p:sp>
        <p:nvSpPr>
          <p:cNvPr id="133" name="Subtitle 132"/>
          <p:cNvSpPr>
            <a:spLocks noGrp="1"/>
          </p:cNvSpPr>
          <p:nvPr>
            <p:ph idx="1"/>
          </p:nvPr>
        </p:nvSpPr>
        <p:spPr>
          <a:xfrm>
            <a:off x="76200" y="685801"/>
            <a:ext cx="1600200" cy="2362199"/>
          </a:xfrm>
        </p:spPr>
        <p:txBody>
          <a:bodyPr>
            <a:noAutofit/>
          </a:bodyPr>
          <a:lstStyle/>
          <a:p>
            <a:r>
              <a:rPr lang="en-US" sz="1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১টি </a:t>
            </a:r>
            <a:r>
              <a:rPr lang="en-US" sz="16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টেষ্ট</a:t>
            </a:r>
            <a:r>
              <a:rPr lang="en-US" sz="1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টিউব</a:t>
            </a:r>
            <a:endParaRPr lang="en-US" sz="16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1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১টি </a:t>
            </a:r>
            <a:r>
              <a:rPr lang="en-US" sz="16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বিকার</a:t>
            </a:r>
            <a:endParaRPr lang="en-US" sz="16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1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১টি </a:t>
            </a:r>
            <a:r>
              <a:rPr lang="en-US" sz="16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স্ট্যান্ড</a:t>
            </a:r>
            <a:endParaRPr lang="en-US" sz="16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1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১টি </a:t>
            </a:r>
            <a:r>
              <a:rPr lang="en-US" sz="16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থার্মমিটার</a:t>
            </a:r>
            <a:endParaRPr lang="en-US" sz="16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16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কিছু</a:t>
            </a:r>
            <a:r>
              <a:rPr lang="en-US" sz="1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মোম</a:t>
            </a:r>
            <a:endParaRPr lang="en-US" sz="16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16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স্পিরিট</a:t>
            </a:r>
            <a:r>
              <a:rPr lang="en-US" sz="1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ল্যাম্প</a:t>
            </a:r>
            <a:endParaRPr lang="en-US" sz="16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16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তারজালি</a:t>
            </a:r>
            <a:endParaRPr lang="en-US" sz="16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16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ক্ল্যাম্প</a:t>
            </a:r>
            <a:endParaRPr lang="en-US" sz="16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16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পানি</a:t>
            </a:r>
            <a:endParaRPr lang="en-US" sz="16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55" name="Group 54"/>
          <p:cNvGrpSpPr/>
          <p:nvPr/>
        </p:nvGrpSpPr>
        <p:grpSpPr>
          <a:xfrm>
            <a:off x="8077200" y="5257800"/>
            <a:ext cx="762000" cy="1143000"/>
            <a:chOff x="1143000" y="1524002"/>
            <a:chExt cx="762000" cy="1250678"/>
          </a:xfrm>
        </p:grpSpPr>
        <p:sp>
          <p:nvSpPr>
            <p:cNvPr id="13" name="Snip Same Side Corner Rectangle 12"/>
            <p:cNvSpPr/>
            <p:nvPr/>
          </p:nvSpPr>
          <p:spPr>
            <a:xfrm>
              <a:off x="1143000" y="2317480"/>
              <a:ext cx="685800" cy="457200"/>
            </a:xfrm>
            <a:prstGeom prst="snip2Same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5400000">
              <a:off x="1404382" y="2235906"/>
              <a:ext cx="182880" cy="794"/>
            </a:xfrm>
            <a:prstGeom prst="line">
              <a:avLst/>
            </a:prstGeom>
            <a:ln w="101600" cmpd="dbl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Lightning Bolt 18"/>
            <p:cNvSpPr/>
            <p:nvPr/>
          </p:nvSpPr>
          <p:spPr>
            <a:xfrm rot="12590612">
              <a:off x="1372341" y="1752600"/>
              <a:ext cx="291288" cy="418616"/>
            </a:xfrm>
            <a:prstGeom prst="lightningBol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Connector 21"/>
            <p:cNvCxnSpPr/>
            <p:nvPr/>
          </p:nvCxnSpPr>
          <p:spPr>
            <a:xfrm rot="10800000" flipV="1">
              <a:off x="1676400" y="1752600"/>
              <a:ext cx="152400" cy="381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10800000">
              <a:off x="1219200" y="1905000"/>
              <a:ext cx="1524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1442245" y="1585119"/>
              <a:ext cx="142872" cy="2063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0800000">
              <a:off x="1676400" y="1905000"/>
              <a:ext cx="1524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0800000">
              <a:off x="1676400" y="2057400"/>
              <a:ext cx="2286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10800000">
              <a:off x="1219200" y="1752601"/>
              <a:ext cx="180976" cy="492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0800000">
              <a:off x="1143001" y="2057400"/>
              <a:ext cx="2286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10800000" flipV="1">
              <a:off x="1600200" y="1600200"/>
              <a:ext cx="152400" cy="1143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0800000">
              <a:off x="1295400" y="1600200"/>
              <a:ext cx="133740" cy="1076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3810000" y="3276600"/>
            <a:ext cx="3962400" cy="2458617"/>
            <a:chOff x="2514600" y="3657600"/>
            <a:chExt cx="3962400" cy="2458617"/>
          </a:xfrm>
        </p:grpSpPr>
        <p:grpSp>
          <p:nvGrpSpPr>
            <p:cNvPr id="15" name="Group 14"/>
            <p:cNvGrpSpPr/>
            <p:nvPr/>
          </p:nvGrpSpPr>
          <p:grpSpPr>
            <a:xfrm>
              <a:off x="2514600" y="3657600"/>
              <a:ext cx="3962400" cy="2458617"/>
              <a:chOff x="2209800" y="3505200"/>
              <a:chExt cx="4573588" cy="2763417"/>
            </a:xfrm>
          </p:grpSpPr>
          <p:sp>
            <p:nvSpPr>
              <p:cNvPr id="5" name="Flowchart: Data 4"/>
              <p:cNvSpPr/>
              <p:nvPr/>
            </p:nvSpPr>
            <p:spPr>
              <a:xfrm>
                <a:off x="2209800" y="3505200"/>
                <a:ext cx="4572000" cy="1524000"/>
              </a:xfrm>
              <a:prstGeom prst="flowChartInputOutput">
                <a:avLst/>
              </a:prstGeom>
              <a:noFill/>
              <a:ln w="92075" cmpd="dbl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" name="Straight Connector 6"/>
              <p:cNvCxnSpPr/>
              <p:nvPr/>
            </p:nvCxnSpPr>
            <p:spPr>
              <a:xfrm rot="5400000">
                <a:off x="1600994" y="5638006"/>
                <a:ext cx="1219200" cy="1588"/>
              </a:xfrm>
              <a:prstGeom prst="line">
                <a:avLst/>
              </a:prstGeom>
              <a:ln w="101600" cmpd="dbl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 rot="5400000">
                <a:off x="6172994" y="4152884"/>
                <a:ext cx="1219200" cy="1588"/>
              </a:xfrm>
              <a:prstGeom prst="line">
                <a:avLst/>
              </a:prstGeom>
              <a:ln w="101600" cmpd="dbl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 rot="5400000">
                <a:off x="5258594" y="5658223"/>
                <a:ext cx="1219200" cy="1588"/>
              </a:xfrm>
              <a:prstGeom prst="line">
                <a:avLst/>
              </a:prstGeom>
              <a:ln w="101600" cmpd="dbl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7" name="Straight Connector 26"/>
            <p:cNvCxnSpPr/>
            <p:nvPr/>
          </p:nvCxnSpPr>
          <p:spPr>
            <a:xfrm rot="5400000">
              <a:off x="3010694" y="3999706"/>
              <a:ext cx="685800" cy="1588"/>
            </a:xfrm>
            <a:prstGeom prst="line">
              <a:avLst/>
            </a:prstGeom>
            <a:ln w="101600" cmpd="dbl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Flowchart: Data 20"/>
          <p:cNvSpPr/>
          <p:nvPr/>
        </p:nvSpPr>
        <p:spPr>
          <a:xfrm>
            <a:off x="6096000" y="381000"/>
            <a:ext cx="2819400" cy="1726474"/>
          </a:xfrm>
          <a:prstGeom prst="flowChartInputOutput">
            <a:avLst/>
          </a:prstGeom>
          <a:blipFill>
            <a:blip r:embed="rId2">
              <a:duotone>
                <a:schemeClr val="bg2">
                  <a:shade val="45000"/>
                  <a:satMod val="135000"/>
                </a:schemeClr>
                <a:prstClr val="white"/>
              </a:duotone>
              <a:lum bright="-19000" contrast="44000"/>
            </a:blip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1" name="Group 130"/>
          <p:cNvGrpSpPr/>
          <p:nvPr/>
        </p:nvGrpSpPr>
        <p:grpSpPr>
          <a:xfrm>
            <a:off x="2133600" y="509452"/>
            <a:ext cx="459582" cy="2462348"/>
            <a:chOff x="3810000" y="1881052"/>
            <a:chExt cx="459582" cy="2462348"/>
          </a:xfrm>
        </p:grpSpPr>
        <p:grpSp>
          <p:nvGrpSpPr>
            <p:cNvPr id="39" name="Group 38"/>
            <p:cNvGrpSpPr/>
            <p:nvPr/>
          </p:nvGrpSpPr>
          <p:grpSpPr>
            <a:xfrm>
              <a:off x="3810000" y="1881052"/>
              <a:ext cx="459582" cy="2462348"/>
              <a:chOff x="6704806" y="1423852"/>
              <a:chExt cx="459582" cy="1700348"/>
            </a:xfrm>
          </p:grpSpPr>
          <p:cxnSp>
            <p:nvCxnSpPr>
              <p:cNvPr id="32" name="Straight Connector 31"/>
              <p:cNvCxnSpPr/>
              <p:nvPr/>
            </p:nvCxnSpPr>
            <p:spPr>
              <a:xfrm rot="5400000">
                <a:off x="6019800" y="2209800"/>
                <a:ext cx="1371600" cy="1588"/>
              </a:xfrm>
              <a:prstGeom prst="line">
                <a:avLst/>
              </a:prstGeom>
              <a:ln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 rot="5400000">
                <a:off x="6477794" y="2209006"/>
                <a:ext cx="1371600" cy="1588"/>
              </a:xfrm>
              <a:prstGeom prst="line">
                <a:avLst/>
              </a:prstGeom>
              <a:ln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6" name="Arc 35"/>
              <p:cNvSpPr/>
              <p:nvPr/>
            </p:nvSpPr>
            <p:spPr>
              <a:xfrm rot="5400000">
                <a:off x="6667500" y="2628900"/>
                <a:ext cx="533400" cy="457200"/>
              </a:xfrm>
              <a:prstGeom prst="arc">
                <a:avLst>
                  <a:gd name="adj1" fmla="val 16914107"/>
                  <a:gd name="adj2" fmla="val 5230854"/>
                </a:avLst>
              </a:prstGeom>
              <a:ln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Arc 37"/>
              <p:cNvSpPr/>
              <p:nvPr/>
            </p:nvSpPr>
            <p:spPr>
              <a:xfrm>
                <a:off x="6705600" y="1423852"/>
                <a:ext cx="457200" cy="152400"/>
              </a:xfrm>
              <a:prstGeom prst="arc">
                <a:avLst>
                  <a:gd name="adj1" fmla="val 16200000"/>
                  <a:gd name="adj2" fmla="val 15646195"/>
                </a:avLst>
              </a:prstGeom>
              <a:ln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1" name="Group 100"/>
            <p:cNvGrpSpPr/>
            <p:nvPr/>
          </p:nvGrpSpPr>
          <p:grpSpPr>
            <a:xfrm>
              <a:off x="3860074" y="3733800"/>
              <a:ext cx="381000" cy="533400"/>
              <a:chOff x="381000" y="2438400"/>
              <a:chExt cx="2155135" cy="1068388"/>
            </a:xfrm>
          </p:grpSpPr>
          <p:cxnSp>
            <p:nvCxnSpPr>
              <p:cNvPr id="54" name="Straight Connector 53"/>
              <p:cNvCxnSpPr/>
              <p:nvPr/>
            </p:nvCxnSpPr>
            <p:spPr>
              <a:xfrm>
                <a:off x="381000" y="2514600"/>
                <a:ext cx="402535" cy="1588"/>
              </a:xfrm>
              <a:prstGeom prst="line">
                <a:avLst/>
              </a:prstGeom>
              <a:ln w="285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>
                <a:off x="457200" y="2665412"/>
                <a:ext cx="402535" cy="1588"/>
              </a:xfrm>
              <a:prstGeom prst="line">
                <a:avLst/>
              </a:prstGeom>
              <a:ln w="285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>
                <a:off x="1432778" y="2564674"/>
                <a:ext cx="402535" cy="1588"/>
              </a:xfrm>
              <a:prstGeom prst="line">
                <a:avLst/>
              </a:prstGeom>
              <a:ln w="285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>
                <a:off x="381000" y="2819400"/>
                <a:ext cx="402535" cy="1588"/>
              </a:xfrm>
              <a:prstGeom prst="line">
                <a:avLst/>
              </a:prstGeom>
              <a:ln w="285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>
                <a:off x="1982525" y="2894012"/>
                <a:ext cx="402535" cy="1588"/>
              </a:xfrm>
              <a:prstGeom prst="line">
                <a:avLst/>
              </a:prstGeom>
              <a:ln w="285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>
                <a:off x="1741004" y="2743200"/>
                <a:ext cx="402535" cy="1588"/>
              </a:xfrm>
              <a:prstGeom prst="line">
                <a:avLst/>
              </a:prstGeom>
              <a:ln w="285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>
                <a:off x="1982525" y="3046412"/>
                <a:ext cx="402535" cy="1588"/>
              </a:xfrm>
              <a:prstGeom prst="line">
                <a:avLst/>
              </a:prstGeom>
              <a:ln w="285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/>
              <p:nvPr/>
            </p:nvCxnSpPr>
            <p:spPr>
              <a:xfrm>
                <a:off x="457200" y="2971800"/>
                <a:ext cx="402535" cy="1588"/>
              </a:xfrm>
              <a:prstGeom prst="line">
                <a:avLst/>
              </a:prstGeom>
              <a:ln w="285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>
                <a:off x="1177456" y="2819400"/>
                <a:ext cx="402535" cy="1588"/>
              </a:xfrm>
              <a:prstGeom prst="line">
                <a:avLst/>
              </a:prstGeom>
              <a:ln w="285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>
                <a:off x="1338470" y="2971800"/>
                <a:ext cx="402535" cy="1588"/>
              </a:xfrm>
              <a:prstGeom prst="line">
                <a:avLst/>
              </a:prstGeom>
              <a:ln w="285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>
                <a:off x="1499483" y="3124200"/>
                <a:ext cx="402535" cy="1588"/>
              </a:xfrm>
              <a:prstGeom prst="line">
                <a:avLst/>
              </a:prstGeom>
              <a:ln w="285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/>
              <p:nvPr/>
            </p:nvCxnSpPr>
            <p:spPr>
              <a:xfrm>
                <a:off x="894531" y="3111137"/>
                <a:ext cx="402535" cy="1588"/>
              </a:xfrm>
              <a:prstGeom prst="line">
                <a:avLst/>
              </a:prstGeom>
              <a:ln w="285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/>
              <p:nvPr/>
            </p:nvCxnSpPr>
            <p:spPr>
              <a:xfrm>
                <a:off x="381000" y="3122612"/>
                <a:ext cx="402535" cy="1588"/>
              </a:xfrm>
              <a:prstGeom prst="line">
                <a:avLst/>
              </a:prstGeom>
              <a:ln w="285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>
                <a:off x="533400" y="3200400"/>
                <a:ext cx="402535" cy="1588"/>
              </a:xfrm>
              <a:prstGeom prst="line">
                <a:avLst/>
              </a:prstGeom>
              <a:ln w="285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>
                <a:off x="1007828" y="2667000"/>
                <a:ext cx="402535" cy="1588"/>
              </a:xfrm>
              <a:prstGeom prst="line">
                <a:avLst/>
              </a:prstGeom>
              <a:ln w="285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/>
              <p:nvPr/>
            </p:nvCxnSpPr>
            <p:spPr>
              <a:xfrm>
                <a:off x="990600" y="3275012"/>
                <a:ext cx="402535" cy="1588"/>
              </a:xfrm>
              <a:prstGeom prst="line">
                <a:avLst/>
              </a:prstGeom>
              <a:ln w="285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/>
              <p:nvPr/>
            </p:nvCxnSpPr>
            <p:spPr>
              <a:xfrm>
                <a:off x="457200" y="3352800"/>
                <a:ext cx="402535" cy="1588"/>
              </a:xfrm>
              <a:prstGeom prst="line">
                <a:avLst/>
              </a:prstGeom>
              <a:ln w="285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/>
              <p:nvPr/>
            </p:nvCxnSpPr>
            <p:spPr>
              <a:xfrm>
                <a:off x="838200" y="2895600"/>
                <a:ext cx="402535" cy="1588"/>
              </a:xfrm>
              <a:prstGeom prst="line">
                <a:avLst/>
              </a:prstGeom>
              <a:ln w="285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/>
              <p:nvPr/>
            </p:nvCxnSpPr>
            <p:spPr>
              <a:xfrm>
                <a:off x="1617428" y="3276600"/>
                <a:ext cx="402535" cy="1588"/>
              </a:xfrm>
              <a:prstGeom prst="line">
                <a:avLst/>
              </a:prstGeom>
              <a:ln w="285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/>
              <p:cNvCxnSpPr/>
              <p:nvPr/>
            </p:nvCxnSpPr>
            <p:spPr>
              <a:xfrm>
                <a:off x="1295400" y="3429000"/>
                <a:ext cx="402535" cy="1588"/>
              </a:xfrm>
              <a:prstGeom prst="line">
                <a:avLst/>
              </a:prstGeom>
              <a:ln w="285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/>
              <p:cNvCxnSpPr/>
              <p:nvPr/>
            </p:nvCxnSpPr>
            <p:spPr>
              <a:xfrm>
                <a:off x="831671" y="3505200"/>
                <a:ext cx="402535" cy="1588"/>
              </a:xfrm>
              <a:prstGeom prst="line">
                <a:avLst/>
              </a:prstGeom>
              <a:ln w="285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/>
              <p:cNvCxnSpPr/>
              <p:nvPr/>
            </p:nvCxnSpPr>
            <p:spPr>
              <a:xfrm>
                <a:off x="2035865" y="3200400"/>
                <a:ext cx="402535" cy="1588"/>
              </a:xfrm>
              <a:prstGeom prst="line">
                <a:avLst/>
              </a:prstGeom>
              <a:ln w="285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/>
              <p:nvPr/>
            </p:nvCxnSpPr>
            <p:spPr>
              <a:xfrm>
                <a:off x="892865" y="2438400"/>
                <a:ext cx="402535" cy="1588"/>
              </a:xfrm>
              <a:prstGeom prst="line">
                <a:avLst/>
              </a:prstGeom>
              <a:ln w="285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/>
              <p:cNvCxnSpPr/>
              <p:nvPr/>
            </p:nvCxnSpPr>
            <p:spPr>
              <a:xfrm>
                <a:off x="1807265" y="3391989"/>
                <a:ext cx="402535" cy="1588"/>
              </a:xfrm>
              <a:prstGeom prst="line">
                <a:avLst/>
              </a:prstGeom>
              <a:ln w="285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/>
              <p:cNvCxnSpPr/>
              <p:nvPr/>
            </p:nvCxnSpPr>
            <p:spPr>
              <a:xfrm>
                <a:off x="1807265" y="2438400"/>
                <a:ext cx="402535" cy="1588"/>
              </a:xfrm>
              <a:prstGeom prst="line">
                <a:avLst/>
              </a:prstGeom>
              <a:ln w="285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>
                <a:off x="1959665" y="2590800"/>
                <a:ext cx="402535" cy="1588"/>
              </a:xfrm>
              <a:prstGeom prst="line">
                <a:avLst/>
              </a:prstGeom>
              <a:ln w="285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/>
              <p:cNvCxnSpPr/>
              <p:nvPr/>
            </p:nvCxnSpPr>
            <p:spPr>
              <a:xfrm>
                <a:off x="2112065" y="2677885"/>
                <a:ext cx="402535" cy="1588"/>
              </a:xfrm>
              <a:prstGeom prst="line">
                <a:avLst/>
              </a:prstGeom>
              <a:ln w="285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/>
              <p:nvPr/>
            </p:nvCxnSpPr>
            <p:spPr>
              <a:xfrm>
                <a:off x="2133600" y="2819400"/>
                <a:ext cx="402535" cy="1588"/>
              </a:xfrm>
              <a:prstGeom prst="line">
                <a:avLst/>
              </a:prstGeom>
              <a:ln w="285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40" name="Group 139"/>
          <p:cNvGrpSpPr/>
          <p:nvPr/>
        </p:nvGrpSpPr>
        <p:grpSpPr>
          <a:xfrm>
            <a:off x="3505200" y="304800"/>
            <a:ext cx="2401389" cy="2057400"/>
            <a:chOff x="4609011" y="2362200"/>
            <a:chExt cx="2401389" cy="2057400"/>
          </a:xfrm>
        </p:grpSpPr>
        <p:grpSp>
          <p:nvGrpSpPr>
            <p:cNvPr id="52" name="Group 51"/>
            <p:cNvGrpSpPr/>
            <p:nvPr/>
          </p:nvGrpSpPr>
          <p:grpSpPr>
            <a:xfrm>
              <a:off x="4609011" y="2362200"/>
              <a:ext cx="2401389" cy="2057400"/>
              <a:chOff x="3074126" y="2105683"/>
              <a:chExt cx="2853262" cy="2542517"/>
            </a:xfrm>
          </p:grpSpPr>
          <p:cxnSp>
            <p:nvCxnSpPr>
              <p:cNvPr id="41" name="Straight Connector 40"/>
              <p:cNvCxnSpPr/>
              <p:nvPr/>
            </p:nvCxnSpPr>
            <p:spPr>
              <a:xfrm rot="16200000" flipH="1">
                <a:off x="4548086" y="3332771"/>
                <a:ext cx="2047741" cy="7411"/>
              </a:xfrm>
              <a:prstGeom prst="line">
                <a:avLst/>
              </a:prstGeom>
              <a:ln w="285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 rot="16200000" flipH="1">
                <a:off x="2410691" y="3331586"/>
                <a:ext cx="2047741" cy="7411"/>
              </a:xfrm>
              <a:prstGeom prst="line">
                <a:avLst/>
              </a:prstGeom>
              <a:ln w="285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3" name="Arc 42"/>
              <p:cNvSpPr/>
              <p:nvPr/>
            </p:nvSpPr>
            <p:spPr>
              <a:xfrm rot="16200000" flipH="1">
                <a:off x="4226439" y="3302681"/>
                <a:ext cx="557348" cy="2133690"/>
              </a:xfrm>
              <a:prstGeom prst="arc">
                <a:avLst>
                  <a:gd name="adj1" fmla="val 16107668"/>
                  <a:gd name="adj2" fmla="val 5565433"/>
                </a:avLst>
              </a:prstGeom>
              <a:ln w="285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Arc 47"/>
              <p:cNvSpPr/>
              <p:nvPr/>
            </p:nvSpPr>
            <p:spPr>
              <a:xfrm>
                <a:off x="3074126" y="2151019"/>
                <a:ext cx="357115" cy="330926"/>
              </a:xfrm>
              <a:prstGeom prst="arc">
                <a:avLst/>
              </a:prstGeom>
              <a:ln w="285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Arc 48"/>
              <p:cNvSpPr/>
              <p:nvPr/>
            </p:nvSpPr>
            <p:spPr>
              <a:xfrm rot="15000895">
                <a:off x="5509074" y="2180983"/>
                <a:ext cx="493613" cy="343014"/>
              </a:xfrm>
              <a:prstGeom prst="arc">
                <a:avLst>
                  <a:gd name="adj1" fmla="val 17921192"/>
                  <a:gd name="adj2" fmla="val 836234"/>
                </a:avLst>
              </a:prstGeom>
              <a:ln w="285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2" name="Group 101"/>
            <p:cNvGrpSpPr/>
            <p:nvPr/>
          </p:nvGrpSpPr>
          <p:grpSpPr>
            <a:xfrm>
              <a:off x="5029200" y="3352800"/>
              <a:ext cx="1676400" cy="990600"/>
              <a:chOff x="381000" y="2438400"/>
              <a:chExt cx="2155135" cy="1068388"/>
            </a:xfrm>
          </p:grpSpPr>
          <p:cxnSp>
            <p:nvCxnSpPr>
              <p:cNvPr id="103" name="Straight Connector 102"/>
              <p:cNvCxnSpPr/>
              <p:nvPr/>
            </p:nvCxnSpPr>
            <p:spPr>
              <a:xfrm>
                <a:off x="381000" y="2514600"/>
                <a:ext cx="402535" cy="1588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/>
              <p:cNvCxnSpPr/>
              <p:nvPr/>
            </p:nvCxnSpPr>
            <p:spPr>
              <a:xfrm>
                <a:off x="457200" y="2665412"/>
                <a:ext cx="402535" cy="1588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/>
              <p:nvPr/>
            </p:nvCxnSpPr>
            <p:spPr>
              <a:xfrm>
                <a:off x="1432778" y="2564674"/>
                <a:ext cx="402535" cy="1588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/>
              <p:cNvCxnSpPr/>
              <p:nvPr/>
            </p:nvCxnSpPr>
            <p:spPr>
              <a:xfrm>
                <a:off x="381000" y="2819400"/>
                <a:ext cx="402535" cy="1588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/>
              <p:cNvCxnSpPr/>
              <p:nvPr/>
            </p:nvCxnSpPr>
            <p:spPr>
              <a:xfrm>
                <a:off x="1982525" y="2894012"/>
                <a:ext cx="402535" cy="1588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/>
              <p:cNvCxnSpPr/>
              <p:nvPr/>
            </p:nvCxnSpPr>
            <p:spPr>
              <a:xfrm>
                <a:off x="1741004" y="2743200"/>
                <a:ext cx="402535" cy="1588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/>
              <p:cNvCxnSpPr/>
              <p:nvPr/>
            </p:nvCxnSpPr>
            <p:spPr>
              <a:xfrm>
                <a:off x="1982525" y="3046412"/>
                <a:ext cx="402535" cy="1588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/>
              <p:cNvCxnSpPr/>
              <p:nvPr/>
            </p:nvCxnSpPr>
            <p:spPr>
              <a:xfrm>
                <a:off x="457200" y="2971800"/>
                <a:ext cx="402535" cy="1588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/>
              <p:cNvCxnSpPr/>
              <p:nvPr/>
            </p:nvCxnSpPr>
            <p:spPr>
              <a:xfrm>
                <a:off x="1177456" y="2819400"/>
                <a:ext cx="402535" cy="1588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/>
              <p:nvPr/>
            </p:nvCxnSpPr>
            <p:spPr>
              <a:xfrm>
                <a:off x="1338470" y="2971800"/>
                <a:ext cx="402535" cy="1588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Connector 112"/>
              <p:cNvCxnSpPr/>
              <p:nvPr/>
            </p:nvCxnSpPr>
            <p:spPr>
              <a:xfrm>
                <a:off x="1499483" y="3124200"/>
                <a:ext cx="402535" cy="1588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/>
              <p:cNvCxnSpPr/>
              <p:nvPr/>
            </p:nvCxnSpPr>
            <p:spPr>
              <a:xfrm>
                <a:off x="894531" y="3111137"/>
                <a:ext cx="402535" cy="1588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/>
              <p:cNvCxnSpPr/>
              <p:nvPr/>
            </p:nvCxnSpPr>
            <p:spPr>
              <a:xfrm>
                <a:off x="381000" y="3122612"/>
                <a:ext cx="402535" cy="1588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/>
              <p:cNvCxnSpPr/>
              <p:nvPr/>
            </p:nvCxnSpPr>
            <p:spPr>
              <a:xfrm>
                <a:off x="533400" y="3200400"/>
                <a:ext cx="402535" cy="1588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/>
              <p:cNvCxnSpPr/>
              <p:nvPr/>
            </p:nvCxnSpPr>
            <p:spPr>
              <a:xfrm>
                <a:off x="1007828" y="2667000"/>
                <a:ext cx="402535" cy="1588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/>
              <p:cNvCxnSpPr/>
              <p:nvPr/>
            </p:nvCxnSpPr>
            <p:spPr>
              <a:xfrm>
                <a:off x="990600" y="3275012"/>
                <a:ext cx="402535" cy="1588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/>
              <p:cNvCxnSpPr/>
              <p:nvPr/>
            </p:nvCxnSpPr>
            <p:spPr>
              <a:xfrm>
                <a:off x="457200" y="3352800"/>
                <a:ext cx="402535" cy="1588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Straight Connector 119"/>
              <p:cNvCxnSpPr/>
              <p:nvPr/>
            </p:nvCxnSpPr>
            <p:spPr>
              <a:xfrm>
                <a:off x="838200" y="2895600"/>
                <a:ext cx="402535" cy="1588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Connector 120"/>
              <p:cNvCxnSpPr/>
              <p:nvPr/>
            </p:nvCxnSpPr>
            <p:spPr>
              <a:xfrm>
                <a:off x="1617428" y="3276600"/>
                <a:ext cx="402535" cy="1588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/>
              <p:cNvCxnSpPr/>
              <p:nvPr/>
            </p:nvCxnSpPr>
            <p:spPr>
              <a:xfrm>
                <a:off x="1295400" y="3429000"/>
                <a:ext cx="402535" cy="1588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/>
              <p:cNvCxnSpPr/>
              <p:nvPr/>
            </p:nvCxnSpPr>
            <p:spPr>
              <a:xfrm>
                <a:off x="831671" y="3505200"/>
                <a:ext cx="402535" cy="1588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/>
              <p:cNvCxnSpPr/>
              <p:nvPr/>
            </p:nvCxnSpPr>
            <p:spPr>
              <a:xfrm>
                <a:off x="2035865" y="3200400"/>
                <a:ext cx="402535" cy="1588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/>
              <p:cNvCxnSpPr/>
              <p:nvPr/>
            </p:nvCxnSpPr>
            <p:spPr>
              <a:xfrm>
                <a:off x="892865" y="2438400"/>
                <a:ext cx="402535" cy="1588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/>
              <p:cNvCxnSpPr/>
              <p:nvPr/>
            </p:nvCxnSpPr>
            <p:spPr>
              <a:xfrm>
                <a:off x="1807265" y="3391989"/>
                <a:ext cx="402535" cy="1588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/>
              <p:cNvCxnSpPr/>
              <p:nvPr/>
            </p:nvCxnSpPr>
            <p:spPr>
              <a:xfrm>
                <a:off x="1807265" y="2438400"/>
                <a:ext cx="402535" cy="1588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Connector 127"/>
              <p:cNvCxnSpPr/>
              <p:nvPr/>
            </p:nvCxnSpPr>
            <p:spPr>
              <a:xfrm>
                <a:off x="1959665" y="2590800"/>
                <a:ext cx="402535" cy="1588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Straight Connector 128"/>
              <p:cNvCxnSpPr/>
              <p:nvPr/>
            </p:nvCxnSpPr>
            <p:spPr>
              <a:xfrm>
                <a:off x="2112065" y="2677885"/>
                <a:ext cx="402535" cy="1588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/>
              <p:cNvCxnSpPr/>
              <p:nvPr/>
            </p:nvCxnSpPr>
            <p:spPr>
              <a:xfrm>
                <a:off x="2133600" y="2819400"/>
                <a:ext cx="402535" cy="1588"/>
              </a:xfrm>
              <a:prstGeom prst="line">
                <a:avLst/>
              </a:prstGeom>
              <a:ln w="1905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137" name="Picture 136" descr="Tharmometer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2600" y="3200400"/>
            <a:ext cx="384224" cy="3257550"/>
          </a:xfrm>
          <a:prstGeom prst="rect">
            <a:avLst/>
          </a:prstGeom>
        </p:spPr>
      </p:pic>
      <p:sp>
        <p:nvSpPr>
          <p:cNvPr id="141" name="TextBox 140"/>
          <p:cNvSpPr txBox="1"/>
          <p:nvPr/>
        </p:nvSpPr>
        <p:spPr>
          <a:xfrm>
            <a:off x="1752600" y="76200"/>
            <a:ext cx="1295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 smtClean="0">
                <a:latin typeface="NikoshBAN" pitchFamily="2" charset="0"/>
                <a:cs typeface="NikoshBAN" pitchFamily="2" charset="0"/>
              </a:rPr>
              <a:t>মোমভর্তি</a:t>
            </a:r>
            <a:r>
              <a:rPr lang="en-US" sz="1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1400" dirty="0" err="1" smtClean="0">
                <a:latin typeface="NikoshBAN" pitchFamily="2" charset="0"/>
                <a:cs typeface="NikoshBAN" pitchFamily="2" charset="0"/>
              </a:rPr>
              <a:t>টেষ্টটিউব</a:t>
            </a:r>
            <a:endParaRPr lang="en-US" sz="1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2" name="TextBox 141"/>
          <p:cNvSpPr txBox="1"/>
          <p:nvPr/>
        </p:nvSpPr>
        <p:spPr>
          <a:xfrm>
            <a:off x="3962400" y="42446"/>
            <a:ext cx="137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>
                <a:latin typeface="NikoshBAN" pitchFamily="2" charset="0"/>
                <a:cs typeface="NikoshBAN" pitchFamily="2" charset="0"/>
              </a:rPr>
              <a:t>পানিভর্তি</a:t>
            </a:r>
            <a:r>
              <a:rPr lang="en-US" sz="1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1600" dirty="0" err="1" smtClean="0">
                <a:latin typeface="NikoshBAN" pitchFamily="2" charset="0"/>
                <a:cs typeface="NikoshBAN" pitchFamily="2" charset="0"/>
              </a:rPr>
              <a:t>বিকার</a:t>
            </a:r>
            <a:endParaRPr lang="en-US" sz="1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3" name="TextBox 142"/>
          <p:cNvSpPr txBox="1"/>
          <p:nvPr/>
        </p:nvSpPr>
        <p:spPr>
          <a:xfrm>
            <a:off x="7315200" y="42446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>
                <a:latin typeface="NikoshBAN" pitchFamily="2" charset="0"/>
                <a:cs typeface="NikoshBAN" pitchFamily="2" charset="0"/>
              </a:rPr>
              <a:t>তারজালি</a:t>
            </a:r>
            <a:endParaRPr lang="en-US" sz="1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4" name="TextBox 143"/>
          <p:cNvSpPr txBox="1"/>
          <p:nvPr/>
        </p:nvSpPr>
        <p:spPr>
          <a:xfrm>
            <a:off x="4267200" y="5410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latin typeface="NikoshBAN" pitchFamily="2" charset="0"/>
                <a:cs typeface="NikoshBAN" pitchFamily="2" charset="0"/>
              </a:rPr>
              <a:t>ষ্ট্যান্ড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5" name="TextBox 144"/>
          <p:cNvSpPr txBox="1"/>
          <p:nvPr/>
        </p:nvSpPr>
        <p:spPr>
          <a:xfrm>
            <a:off x="457200" y="59436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latin typeface="NikoshBAN" pitchFamily="2" charset="0"/>
                <a:cs typeface="NikoshBAN" pitchFamily="2" charset="0"/>
              </a:rPr>
              <a:t>থার্মোমিটার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6" name="TextBox 145"/>
          <p:cNvSpPr txBox="1"/>
          <p:nvPr/>
        </p:nvSpPr>
        <p:spPr>
          <a:xfrm>
            <a:off x="2743200" y="6106180"/>
            <a:ext cx="48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গলনাঙ্ক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শীতলীকরণ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তাপমাত্রা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নির্ণয়</a:t>
            </a:r>
            <a:endParaRPr lang="en-US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2" name="TextBox 131"/>
          <p:cNvSpPr txBox="1"/>
          <p:nvPr/>
        </p:nvSpPr>
        <p:spPr>
          <a:xfrm>
            <a:off x="7772400" y="64770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স্পিরিট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ল্যাম্প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4" name="Rectangle 133"/>
          <p:cNvSpPr/>
          <p:nvPr/>
        </p:nvSpPr>
        <p:spPr>
          <a:xfrm>
            <a:off x="8077200" y="2057400"/>
            <a:ext cx="457200" cy="3352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 smtClean="0"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rPr>
              <a:t>৫৭ </a:t>
            </a:r>
            <a:r>
              <a:rPr lang="en-US" dirty="0" err="1" smtClean="0"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rPr>
              <a:t>ডিগ্রি</a:t>
            </a:r>
            <a:r>
              <a:rPr lang="en-US" dirty="0" smtClean="0"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rPr>
              <a:t>সেলসিয়াসে</a:t>
            </a:r>
            <a:r>
              <a:rPr lang="en-US" dirty="0" smtClean="0"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rPr>
              <a:t>মোম</a:t>
            </a:r>
            <a:r>
              <a:rPr lang="en-US" dirty="0" smtClean="0"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rPr>
              <a:t>গলতে</a:t>
            </a:r>
            <a:r>
              <a:rPr lang="en-US" dirty="0" smtClean="0"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rPr>
              <a:t>শুরু</a:t>
            </a:r>
            <a:r>
              <a:rPr lang="en-US" dirty="0" smtClean="0"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rPr>
              <a:t>করবে</a:t>
            </a:r>
            <a:endParaRPr lang="en-US" dirty="0">
              <a:solidFill>
                <a:sysClr val="windowText" lastClr="0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5" name="Slide Number Placeholder 13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3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3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48148E-6 L -0.1875 0.38519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400" y="19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44444E-6 L 0.11875 0.29445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00" y="14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8 -0.00301 C 0.05139 -0.01526 0.25382 -0.10705 0.30972 -0.07676 C 0.36562 -0.04647 0.32968 0.12578 0.33489 0.17896 " pathEditMode="relative" rAng="0" ptsTypes="aaa">
                                      <p:cBhvr>
                                        <p:cTn id="64" dur="2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300" y="3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22222E-6 L -0.33333 -0.08333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700" y="-4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0.00023 C 0.06337 -0.10903 0.30348 -0.59931 0.38056 -0.65255 C 0.45764 -0.70579 0.44532 -0.38866 0.46233 -0.31922 " pathEditMode="relative" rAng="0" ptsTypes="aaa">
                                      <p:cBhvr>
                                        <p:cTn id="72" dur="2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100" y="-35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" grpId="0"/>
      <p:bldP spid="133" grpId="0" uiExpand="1" build="p"/>
      <p:bldP spid="146" grpId="0"/>
      <p:bldP spid="1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590800" y="838200"/>
            <a:ext cx="3886200" cy="1143000"/>
          </a:xfrm>
        </p:spPr>
        <p:txBody>
          <a:bodyPr>
            <a:noAutofit/>
          </a:bodyPr>
          <a:lstStyle/>
          <a:p>
            <a:r>
              <a:rPr lang="en-US" sz="6600" b="1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দলীয়</a:t>
            </a:r>
            <a:r>
              <a:rPr lang="en-US" sz="66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b="1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কাজ</a:t>
            </a:r>
            <a:endParaRPr lang="en-US" sz="66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3200400"/>
            <a:ext cx="8229600" cy="99060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5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গলনাঙ্ক</a:t>
            </a:r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নির্ণয়ের</a:t>
            </a:r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ধাপসমূহ</a:t>
            </a:r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ব্যাখ্যা</a:t>
            </a:r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কর</a:t>
            </a:r>
            <a:endParaRPr lang="en-US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010400" y="60960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4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সময়ঃ ১</a:t>
            </a:r>
            <a:r>
              <a:rPr lang="en-US" sz="24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০</a:t>
            </a:r>
            <a:r>
              <a:rPr lang="bn-BD" sz="24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মিনিট</a:t>
            </a:r>
            <a:endParaRPr lang="en-US" sz="2400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 animBg="1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762000"/>
            <a:ext cx="3352800" cy="1143000"/>
          </a:xfrm>
        </p:spPr>
        <p:txBody>
          <a:bodyPr>
            <a:normAutofit/>
          </a:bodyPr>
          <a:lstStyle/>
          <a:p>
            <a:r>
              <a:rPr lang="en-US" sz="660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66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2743200"/>
          </a:xfrm>
        </p:spPr>
        <p:txBody>
          <a:bodyPr>
            <a:normAutofit/>
          </a:bodyPr>
          <a:lstStyle/>
          <a:p>
            <a:r>
              <a:rPr lang="en-US" sz="3600" dirty="0" err="1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কঠিন</a:t>
            </a:r>
            <a:r>
              <a:rPr lang="en-US" sz="36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অবস্থায়</a:t>
            </a:r>
            <a:r>
              <a:rPr lang="en-US" sz="36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পানিকে</a:t>
            </a:r>
            <a:r>
              <a:rPr lang="en-US" sz="36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36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বলা</a:t>
            </a:r>
            <a:r>
              <a:rPr lang="en-US" sz="36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36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 ?</a:t>
            </a:r>
          </a:p>
          <a:p>
            <a:r>
              <a:rPr lang="en-US" sz="3600" dirty="0" err="1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গলনাঙ্ক</a:t>
            </a:r>
            <a:r>
              <a:rPr lang="en-US" sz="36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36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36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বোঝ</a:t>
            </a:r>
            <a:r>
              <a:rPr lang="en-US" sz="36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 ?</a:t>
            </a:r>
          </a:p>
          <a:p>
            <a:r>
              <a:rPr lang="en-US" sz="3600" dirty="0" err="1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কত</a:t>
            </a:r>
            <a:r>
              <a:rPr lang="en-US" sz="36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ডিগ্রি</a:t>
            </a:r>
            <a:r>
              <a:rPr lang="en-US" sz="36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সেলসিয়াসে</a:t>
            </a:r>
            <a:r>
              <a:rPr lang="en-US" sz="36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মোমকে</a:t>
            </a:r>
            <a:r>
              <a:rPr lang="en-US" sz="36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শীতলীকরণ</a:t>
            </a:r>
            <a:r>
              <a:rPr lang="en-US" sz="36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36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যায়</a:t>
            </a:r>
            <a:r>
              <a:rPr lang="en-US" sz="36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 ?</a:t>
            </a:r>
          </a:p>
          <a:p>
            <a:r>
              <a:rPr lang="en-US" sz="3600" dirty="0" err="1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স্ফুটনাঙ্ক</a:t>
            </a:r>
            <a:r>
              <a:rPr lang="en-US" sz="36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36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?</a:t>
            </a:r>
            <a:endParaRPr lang="en-US" sz="3600" dirty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914400"/>
            <a:ext cx="4114800" cy="1143000"/>
          </a:xfrm>
        </p:spPr>
        <p:txBody>
          <a:bodyPr>
            <a:normAutofit/>
          </a:bodyPr>
          <a:lstStyle/>
          <a:p>
            <a:r>
              <a:rPr lang="en-US" sz="6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বাড়ীর</a:t>
            </a:r>
            <a:r>
              <a:rPr lang="en-US" sz="6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কাজ</a:t>
            </a:r>
            <a:endParaRPr lang="en-US" sz="6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71800"/>
            <a:ext cx="8229600" cy="1676400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ভাবে</a:t>
            </a:r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পানির</a:t>
            </a:r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স্ফুটনাঙ্ক</a:t>
            </a:r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4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শীতলীকরণ</a:t>
            </a:r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নির্ণয়</a:t>
            </a:r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যাবে</a:t>
            </a:r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- </a:t>
            </a:r>
            <a:r>
              <a:rPr lang="en-US" sz="4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বিশ্লেষণ</a:t>
            </a:r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কর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uman">
  <a:themeElements>
    <a:clrScheme name="Human">
      <a:dk1>
        <a:sysClr val="windowText" lastClr="000000"/>
      </a:dk1>
      <a:lt1>
        <a:sysClr val="window" lastClr="FFFFFF"/>
      </a:lt1>
      <a:dk2>
        <a:srgbClr val="795339"/>
      </a:dk2>
      <a:lt2>
        <a:srgbClr val="F7EEDD"/>
      </a:lt2>
      <a:accent1>
        <a:srgbClr val="AD2E27"/>
      </a:accent1>
      <a:accent2>
        <a:srgbClr val="3F3D66"/>
      </a:accent2>
      <a:accent3>
        <a:srgbClr val="17517A"/>
      </a:accent3>
      <a:accent4>
        <a:srgbClr val="877E48"/>
      </a:accent4>
      <a:accent5>
        <a:srgbClr val="AF8B1E"/>
      </a:accent5>
      <a:accent6>
        <a:srgbClr val="A35E21"/>
      </a:accent6>
      <a:hlink>
        <a:srgbClr val="9B7300"/>
      </a:hlink>
      <a:folHlink>
        <a:srgbClr val="D6A73B"/>
      </a:folHlink>
    </a:clrScheme>
    <a:fontScheme name="Human">
      <a:majorFont>
        <a:latin typeface="Candara"/>
        <a:ea typeface=""/>
        <a:cs typeface=""/>
        <a:font script="Jpan" typeface="ＭＳ Ｐゴシック"/>
        <a:font script="Hang" typeface="HY견명조"/>
        <a:font script="Hans" typeface="华文新魏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Human">
      <a:fillStyleLst>
        <a:solidFill>
          <a:schemeClr val="phClr"/>
        </a:solidFill>
        <a:gradFill>
          <a:gsLst>
            <a:gs pos="0">
              <a:schemeClr val="phClr">
                <a:tint val="30000"/>
                <a:satMod val="175000"/>
              </a:schemeClr>
            </a:gs>
            <a:gs pos="50000">
              <a:schemeClr val="phClr">
                <a:tint val="55000"/>
                <a:satMod val="200000"/>
              </a:schemeClr>
            </a:gs>
            <a:gs pos="70000">
              <a:schemeClr val="phClr">
                <a:tint val="70000"/>
                <a:satMod val="175000"/>
              </a:schemeClr>
            </a:gs>
            <a:gs pos="100000">
              <a:schemeClr val="phClr">
                <a:tint val="85000"/>
                <a:satMod val="175000"/>
              </a:schemeClr>
            </a:gs>
          </a:gsLst>
          <a:lin ang="8000000" scaled="1"/>
        </a:gradFill>
        <a:gradFill>
          <a:gsLst>
            <a:gs pos="0">
              <a:schemeClr val="phClr">
                <a:shade val="100000"/>
                <a:satMod val="140000"/>
              </a:schemeClr>
            </a:gs>
            <a:gs pos="40000">
              <a:schemeClr val="phClr">
                <a:shade val="65000"/>
                <a:satMod val="140000"/>
              </a:schemeClr>
            </a:gs>
            <a:gs pos="70000">
              <a:schemeClr val="phClr">
                <a:shade val="40000"/>
                <a:satMod val="115000"/>
              </a:schemeClr>
            </a:gs>
            <a:gs pos="100000">
              <a:schemeClr val="phClr">
                <a:shade val="20000"/>
                <a:satMod val="115000"/>
              </a:schemeClr>
            </a:gs>
          </a:gsLst>
          <a:lin ang="8000000" scaled="1"/>
        </a:gradFill>
      </a:fillStyleLst>
      <a:lnStyleLst>
        <a:ln w="5000" cap="rnd" cmpd="sng" algn="ctr">
          <a:solidFill>
            <a:schemeClr val="phClr"/>
          </a:solidFill>
          <a:prstDash val="solid"/>
        </a:ln>
        <a:ln w="12700" cap="rnd" cmpd="sng" algn="ctr">
          <a:solidFill>
            <a:schemeClr val="phClr"/>
          </a:solidFill>
          <a:prstDash val="solid"/>
        </a:ln>
        <a:ln w="2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9000000" rotWithShape="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400" dir="9000000" rotWithShape="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400" dir="90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rightRoom" dir="tr">
              <a:rot lat="0" lon="0" rev="3540000"/>
            </a:lightRig>
          </a:scene3d>
          <a:sp3d prstMaterial="matte">
            <a:bevelT w="190500" h="44450" prst="cross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275000"/>
              </a:schemeClr>
            </a:gs>
            <a:gs pos="3000">
              <a:schemeClr val="phClr">
                <a:tint val="87000"/>
                <a:satMod val="275000"/>
              </a:schemeClr>
            </a:gs>
            <a:gs pos="10000">
              <a:schemeClr val="phClr">
                <a:tint val="90000"/>
                <a:satMod val="275000"/>
              </a:schemeClr>
            </a:gs>
            <a:gs pos="70000">
              <a:schemeClr val="phClr">
                <a:shade val="38000"/>
                <a:satMod val="275000"/>
              </a:schemeClr>
            </a:gs>
            <a:gs pos="90000">
              <a:schemeClr val="phClr">
                <a:shade val="25000"/>
                <a:satMod val="300000"/>
              </a:schemeClr>
            </a:gs>
            <a:gs pos="100000">
              <a:schemeClr val="phClr">
                <a:shade val="22000"/>
                <a:satMod val="300000"/>
              </a:schemeClr>
            </a:gs>
          </a:gsLst>
          <a:path path="circle">
            <a:fillToRect l="60000" t="-3300" b="200000"/>
          </a:path>
        </a:gradFill>
        <a:gradFill rotWithShape="1">
          <a:gsLst>
            <a:gs pos="0">
              <a:schemeClr val="phClr">
                <a:tint val="57000"/>
                <a:satMod val="400000"/>
              </a:schemeClr>
            </a:gs>
            <a:gs pos="100000">
              <a:schemeClr val="phClr">
                <a:tint val="87000"/>
                <a:shade val="40000"/>
                <a:satMod val="5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arnival">
  <a:themeElements>
    <a:clrScheme name="Carnival">
      <a:dk1>
        <a:sysClr val="windowText" lastClr="000000"/>
      </a:dk1>
      <a:lt1>
        <a:sysClr val="window" lastClr="FFFFFF"/>
      </a:lt1>
      <a:dk2>
        <a:srgbClr val="2A2D6C"/>
      </a:dk2>
      <a:lt2>
        <a:srgbClr val="FCED90"/>
      </a:lt2>
      <a:accent1>
        <a:srgbClr val="E0B602"/>
      </a:accent1>
      <a:accent2>
        <a:srgbClr val="C77D00"/>
      </a:accent2>
      <a:accent3>
        <a:srgbClr val="C43D1F"/>
      </a:accent3>
      <a:accent4>
        <a:srgbClr val="B42469"/>
      </a:accent4>
      <a:accent5>
        <a:srgbClr val="7B309B"/>
      </a:accent5>
      <a:accent6>
        <a:srgbClr val="4560AD"/>
      </a:accent6>
      <a:hlink>
        <a:srgbClr val="118FBF"/>
      </a:hlink>
      <a:folHlink>
        <a:srgbClr val="0CA15F"/>
      </a:folHlink>
    </a:clrScheme>
    <a:fontScheme name="Carnival">
      <a:majorFont>
        <a:latin typeface="Bodoni MT"/>
        <a:ea typeface=""/>
        <a:cs typeface=""/>
        <a:font script="Cyrl" typeface="Times New Roman"/>
        <a:font script="Grek" typeface="Times New Roman"/>
        <a:font script="Jpan" typeface="HG明朝E"/>
        <a:font script="Hang" typeface="HY목각파임B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Verdana"/>
        <a:ea typeface=""/>
        <a:cs typeface=""/>
        <a:font script="Jpan" typeface="ＭＳ Ｐゴシック"/>
        <a:font script="Hang" typeface="맑은 고딕"/>
        <a:font script="Hans" typeface="华文楷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arnival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75000"/>
                <a:satMod val="170000"/>
              </a:schemeClr>
            </a:gs>
            <a:gs pos="37000">
              <a:schemeClr val="phClr">
                <a:tint val="50000"/>
                <a:satMod val="180000"/>
              </a:schemeClr>
            </a:gs>
            <a:gs pos="50000">
              <a:schemeClr val="phClr">
                <a:tint val="46000"/>
                <a:satMod val="180000"/>
              </a:schemeClr>
            </a:gs>
            <a:gs pos="64000">
              <a:schemeClr val="phClr">
                <a:tint val="50000"/>
                <a:satMod val="180000"/>
              </a:schemeClr>
            </a:gs>
            <a:gs pos="100000">
              <a:schemeClr val="phClr">
                <a:tint val="75000"/>
                <a:satMod val="17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hade val="35000"/>
                <a:satMod val="190000"/>
              </a:schemeClr>
            </a:gs>
            <a:gs pos="30000">
              <a:schemeClr val="phClr">
                <a:shade val="64000"/>
                <a:satMod val="165000"/>
              </a:schemeClr>
            </a:gs>
            <a:gs pos="46000">
              <a:schemeClr val="phClr">
                <a:shade val="74000"/>
                <a:satMod val="165000"/>
              </a:schemeClr>
            </a:gs>
            <a:gs pos="56000">
              <a:schemeClr val="phClr">
                <a:shade val="74000"/>
                <a:satMod val="165000"/>
              </a:schemeClr>
            </a:gs>
            <a:gs pos="70000">
              <a:schemeClr val="phClr">
                <a:shade val="64000"/>
                <a:satMod val="165000"/>
              </a:schemeClr>
            </a:gs>
            <a:gs pos="100000">
              <a:schemeClr val="phClr">
                <a:shade val="35000"/>
                <a:satMod val="190000"/>
              </a:schemeClr>
            </a:gs>
          </a:gsLst>
          <a:lin ang="5400000" scaled="0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54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000" dir="54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000" dir="540000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contrasting" dir="tr">
              <a:rot lat="0" lon="0" rev="7000000"/>
            </a:lightRig>
          </a:scene3d>
          <a:sp3d prstMaterial="powder">
            <a:bevelT w="110000" h="50000"/>
          </a:sp3d>
        </a:effectStyle>
      </a:effectStyleLst>
      <a:bg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shade val="68000"/>
                <a:satMod val="150000"/>
              </a:schemeClr>
            </a:gs>
            <a:gs pos="40000">
              <a:schemeClr val="phClr">
                <a:tint val="90000"/>
                <a:satMod val="220000"/>
              </a:schemeClr>
            </a:gs>
            <a:gs pos="50000">
              <a:schemeClr val="phClr">
                <a:tint val="86500"/>
                <a:satMod val="255000"/>
              </a:schemeClr>
            </a:gs>
            <a:gs pos="53000">
              <a:schemeClr val="phClr">
                <a:tint val="86500"/>
                <a:satMod val="255000"/>
              </a:schemeClr>
            </a:gs>
            <a:gs pos="62000">
              <a:schemeClr val="phClr">
                <a:tint val="90000"/>
                <a:satMod val="220000"/>
              </a:schemeClr>
            </a:gs>
            <a:gs pos="100000">
              <a:schemeClr val="phClr">
                <a:shade val="68000"/>
                <a:satMod val="15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190000"/>
              </a:schemeClr>
              <a:schemeClr val="phClr">
                <a:shade val="78000"/>
                <a:satMod val="18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467</TotalTime>
  <Words>177</Words>
  <Application>Microsoft Office PowerPoint</Application>
  <PresentationFormat>On-screen Show (4:3)</PresentationFormat>
  <Paragraphs>59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Human</vt:lpstr>
      <vt:lpstr>Carnival</vt:lpstr>
      <vt:lpstr>পরিচিতি</vt:lpstr>
      <vt:lpstr>আচরণিক উদ্দেশ্য</vt:lpstr>
      <vt:lpstr>স্বাগতম</vt:lpstr>
      <vt:lpstr>PowerPoint Presentation</vt:lpstr>
      <vt:lpstr>পদার্থের গলনাঙ্ক,স্ফুটনাঙ্ক,শীতলীকরণ</vt:lpstr>
      <vt:lpstr>প্রয়োজনীয় উপকরণ</vt:lpstr>
      <vt:lpstr>দলীয় কাজ</vt:lpstr>
      <vt:lpstr>মূল্যায়ন</vt:lpstr>
      <vt:lpstr>বাড়ীর কাজ</vt:lpstr>
      <vt:lpstr>ধন্যবাদ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UTPAL</dc:creator>
  <cp:lastModifiedBy>UTPAL</cp:lastModifiedBy>
  <cp:revision>97</cp:revision>
  <dcterms:created xsi:type="dcterms:W3CDTF">2006-08-16T00:00:00Z</dcterms:created>
  <dcterms:modified xsi:type="dcterms:W3CDTF">2013-06-22T07:00:01Z</dcterms:modified>
</cp:coreProperties>
</file>